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ink/ink1.xml" ContentType="application/inkml+xml"/>
  <Override PartName="/ppt/ink/ink2.xml" ContentType="application/inkml+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ink/ink3.xml" ContentType="application/inkml+xml"/>
  <Override PartName="/ppt/ink/ink4.xml" ContentType="application/inkml+xml"/>
  <Override PartName="/ppt/ink/ink5.xml" ContentType="application/inkml+xml"/>
  <Override PartName="/ppt/ink/ink6.xml" ContentType="application/inkml+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notesSlides/notesSlide13.xml" ContentType="application/vnd.openxmlformats-officedocument.presentationml.notesSlide+xml"/>
  <Override PartName="/ppt/ink/ink13.xml" ContentType="application/inkml+xml"/>
  <Override PartName="/ppt/ink/ink14.xml" ContentType="application/inkml+xml"/>
  <Override PartName="/ppt/ink/ink15.xml" ContentType="application/inkml+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708" r:id="rId2"/>
  </p:sldMasterIdLst>
  <p:notesMasterIdLst>
    <p:notesMasterId r:id="rId23"/>
  </p:notesMasterIdLst>
  <p:sldIdLst>
    <p:sldId id="2147483625" r:id="rId3"/>
    <p:sldId id="2147483627" r:id="rId4"/>
    <p:sldId id="2147483626" r:id="rId5"/>
    <p:sldId id="2147483628" r:id="rId6"/>
    <p:sldId id="2147483629" r:id="rId7"/>
    <p:sldId id="2147483618" r:id="rId8"/>
    <p:sldId id="2147483605" r:id="rId9"/>
    <p:sldId id="2147483606" r:id="rId10"/>
    <p:sldId id="2147483607" r:id="rId11"/>
    <p:sldId id="2147483608" r:id="rId12"/>
    <p:sldId id="2147483609" r:id="rId13"/>
    <p:sldId id="2147483610" r:id="rId14"/>
    <p:sldId id="2147483611" r:id="rId15"/>
    <p:sldId id="2147483612" r:id="rId16"/>
    <p:sldId id="2147483619" r:id="rId17"/>
    <p:sldId id="2147483631" r:id="rId18"/>
    <p:sldId id="2147483632" r:id="rId19"/>
    <p:sldId id="2147483633" r:id="rId20"/>
    <p:sldId id="2147483630" r:id="rId21"/>
    <p:sldId id="2147482140" r:id="rId22"/>
  </p:sldIdLst>
  <p:sldSz cx="12192000" cy="6858000"/>
  <p:notesSz cx="6858000" cy="9144000"/>
  <p:defaultTex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1C24097-6F2C-4EA1-A75D-D6BCFA0AA1C1}">
          <p14:sldIdLst>
            <p14:sldId id="2147483625"/>
            <p14:sldId id="2147483627"/>
            <p14:sldId id="2147483626"/>
            <p14:sldId id="2147483628"/>
            <p14:sldId id="2147483629"/>
          </p14:sldIdLst>
        </p14:section>
        <p14:section name="Appendix" id="{454FCB21-F602-4E17-A3CA-1DD134A438AE}">
          <p14:sldIdLst>
            <p14:sldId id="2147483618"/>
            <p14:sldId id="2147483605"/>
            <p14:sldId id="2147483606"/>
            <p14:sldId id="2147483607"/>
            <p14:sldId id="2147483608"/>
            <p14:sldId id="2147483609"/>
            <p14:sldId id="2147483610"/>
            <p14:sldId id="2147483611"/>
            <p14:sldId id="2147483612"/>
            <p14:sldId id="2147483619"/>
            <p14:sldId id="2147483631"/>
            <p14:sldId id="2147483632"/>
            <p14:sldId id="2147483633"/>
            <p14:sldId id="2147483630"/>
            <p14:sldId id="2147482140"/>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33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20B8A5A-6D33-490F-9504-FF699DC00DE4}" v="9" dt="2024-11-15T13:04:05.92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7" autoAdjust="0"/>
    <p:restoredTop sz="94660"/>
  </p:normalViewPr>
  <p:slideViewPr>
    <p:cSldViewPr snapToGrid="0">
      <p:cViewPr varScale="1">
        <p:scale>
          <a:sx n="114" d="100"/>
          <a:sy n="114" d="100"/>
        </p:scale>
        <p:origin x="1169" y="28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theme" Target="theme/theme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notesMaster" Target="notesMasters/notesMaster1.xml"/><Relationship Id="rId28" Type="http://schemas.microsoft.com/office/2016/11/relationships/changesInfo" Target="changesInfos/changesInfo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akim Åström" userId="251f4556-2d78-45eb-b7a6-77a69fe43947" providerId="ADAL" clId="{720B8A5A-6D33-490F-9504-FF699DC00DE4}"/>
    <pc:docChg chg="custSel addSld delSld modSld sldOrd addSection modSection">
      <pc:chgData name="Joakim Åström" userId="251f4556-2d78-45eb-b7a6-77a69fe43947" providerId="ADAL" clId="{720B8A5A-6D33-490F-9504-FF699DC00DE4}" dt="2024-11-15T13:04:23.727" v="49" actId="207"/>
      <pc:docMkLst>
        <pc:docMk/>
      </pc:docMkLst>
      <pc:sldChg chg="modSp mod">
        <pc:chgData name="Joakim Åström" userId="251f4556-2d78-45eb-b7a6-77a69fe43947" providerId="ADAL" clId="{720B8A5A-6D33-490F-9504-FF699DC00DE4}" dt="2024-11-15T12:53:08.573" v="35" actId="20577"/>
        <pc:sldMkLst>
          <pc:docMk/>
          <pc:sldMk cId="1092963786" sldId="2147483625"/>
        </pc:sldMkLst>
        <pc:spChg chg="mod">
          <ac:chgData name="Joakim Åström" userId="251f4556-2d78-45eb-b7a6-77a69fe43947" providerId="ADAL" clId="{720B8A5A-6D33-490F-9504-FF699DC00DE4}" dt="2024-11-15T12:53:08.573" v="35" actId="20577"/>
          <ac:spMkLst>
            <pc:docMk/>
            <pc:sldMk cId="1092963786" sldId="2147483625"/>
            <ac:spMk id="8" creationId="{6A3E0EDD-4D45-E588-B375-63DD3CA5F800}"/>
          </ac:spMkLst>
        </pc:spChg>
      </pc:sldChg>
      <pc:sldChg chg="modSp mod">
        <pc:chgData name="Joakim Åström" userId="251f4556-2d78-45eb-b7a6-77a69fe43947" providerId="ADAL" clId="{720B8A5A-6D33-490F-9504-FF699DC00DE4}" dt="2024-11-15T12:53:15.450" v="45" actId="20577"/>
        <pc:sldMkLst>
          <pc:docMk/>
          <pc:sldMk cId="3103574315" sldId="2147483626"/>
        </pc:sldMkLst>
        <pc:spChg chg="mod">
          <ac:chgData name="Joakim Åström" userId="251f4556-2d78-45eb-b7a6-77a69fe43947" providerId="ADAL" clId="{720B8A5A-6D33-490F-9504-FF699DC00DE4}" dt="2024-11-15T12:53:15.450" v="45" actId="20577"/>
          <ac:spMkLst>
            <pc:docMk/>
            <pc:sldMk cId="3103574315" sldId="2147483626"/>
            <ac:spMk id="8" creationId="{EF6F72A0-5202-288D-1C5C-00E9D845B95F}"/>
          </ac:spMkLst>
        </pc:spChg>
      </pc:sldChg>
      <pc:sldChg chg="new del">
        <pc:chgData name="Joakim Åström" userId="251f4556-2d78-45eb-b7a6-77a69fe43947" providerId="ADAL" clId="{720B8A5A-6D33-490F-9504-FF699DC00DE4}" dt="2024-11-15T11:57:14.881" v="1" actId="47"/>
        <pc:sldMkLst>
          <pc:docMk/>
          <pc:sldMk cId="1576177573" sldId="2147483629"/>
        </pc:sldMkLst>
      </pc:sldChg>
      <pc:sldChg chg="addSp delSp modSp add mod delAnim">
        <pc:chgData name="Joakim Åström" userId="251f4556-2d78-45eb-b7a6-77a69fe43947" providerId="ADAL" clId="{720B8A5A-6D33-490F-9504-FF699DC00DE4}" dt="2024-11-15T12:05:05.148" v="31" actId="1076"/>
        <pc:sldMkLst>
          <pc:docMk/>
          <pc:sldMk cId="4028835088" sldId="2147483629"/>
        </pc:sldMkLst>
        <pc:spChg chg="del">
          <ac:chgData name="Joakim Åström" userId="251f4556-2d78-45eb-b7a6-77a69fe43947" providerId="ADAL" clId="{720B8A5A-6D33-490F-9504-FF699DC00DE4}" dt="2024-11-15T11:57:21.810" v="3" actId="478"/>
          <ac:spMkLst>
            <pc:docMk/>
            <pc:sldMk cId="4028835088" sldId="2147483629"/>
            <ac:spMk id="2" creationId="{0BD646E3-1082-8BD3-94DD-99F6483E77F4}"/>
          </ac:spMkLst>
        </pc:spChg>
        <pc:spChg chg="add mod">
          <ac:chgData name="Joakim Åström" userId="251f4556-2d78-45eb-b7a6-77a69fe43947" providerId="ADAL" clId="{720B8A5A-6D33-490F-9504-FF699DC00DE4}" dt="2024-11-15T11:57:27.885" v="10" actId="20577"/>
          <ac:spMkLst>
            <pc:docMk/>
            <pc:sldMk cId="4028835088" sldId="2147483629"/>
            <ac:spMk id="5" creationId="{62FC36CA-0347-C8B1-4F6C-6B4850E1CCD1}"/>
          </ac:spMkLst>
        </pc:spChg>
        <pc:spChg chg="del">
          <ac:chgData name="Joakim Åström" userId="251f4556-2d78-45eb-b7a6-77a69fe43947" providerId="ADAL" clId="{720B8A5A-6D33-490F-9504-FF699DC00DE4}" dt="2024-11-15T11:57:21.810" v="3" actId="478"/>
          <ac:spMkLst>
            <pc:docMk/>
            <pc:sldMk cId="4028835088" sldId="2147483629"/>
            <ac:spMk id="6" creationId="{587FA7BC-B94E-4E74-42DF-C2F7D1FFBDF2}"/>
          </ac:spMkLst>
        </pc:spChg>
        <pc:spChg chg="del">
          <ac:chgData name="Joakim Åström" userId="251f4556-2d78-45eb-b7a6-77a69fe43947" providerId="ADAL" clId="{720B8A5A-6D33-490F-9504-FF699DC00DE4}" dt="2024-11-15T11:57:21.810" v="3" actId="478"/>
          <ac:spMkLst>
            <pc:docMk/>
            <pc:sldMk cId="4028835088" sldId="2147483629"/>
            <ac:spMk id="7" creationId="{06C402A1-9538-E8B8-173E-71C5011D7DBC}"/>
          </ac:spMkLst>
        </pc:spChg>
        <pc:spChg chg="add mod">
          <ac:chgData name="Joakim Åström" userId="251f4556-2d78-45eb-b7a6-77a69fe43947" providerId="ADAL" clId="{720B8A5A-6D33-490F-9504-FF699DC00DE4}" dt="2024-11-15T12:04:56.599" v="16" actId="14100"/>
          <ac:spMkLst>
            <pc:docMk/>
            <pc:sldMk cId="4028835088" sldId="2147483629"/>
            <ac:spMk id="13" creationId="{61C6FC45-9006-2028-C7EC-3449B2B711F8}"/>
          </ac:spMkLst>
        </pc:spChg>
        <pc:spChg chg="add mod">
          <ac:chgData name="Joakim Åström" userId="251f4556-2d78-45eb-b7a6-77a69fe43947" providerId="ADAL" clId="{720B8A5A-6D33-490F-9504-FF699DC00DE4}" dt="2024-11-15T12:05:05.148" v="31" actId="1076"/>
          <ac:spMkLst>
            <pc:docMk/>
            <pc:sldMk cId="4028835088" sldId="2147483629"/>
            <ac:spMk id="14" creationId="{D0235B63-CA68-AE40-11DF-5183DCD4BDC8}"/>
          </ac:spMkLst>
        </pc:spChg>
        <pc:grpChg chg="del">
          <ac:chgData name="Joakim Åström" userId="251f4556-2d78-45eb-b7a6-77a69fe43947" providerId="ADAL" clId="{720B8A5A-6D33-490F-9504-FF699DC00DE4}" dt="2024-11-15T11:57:21.810" v="3" actId="478"/>
          <ac:grpSpMkLst>
            <pc:docMk/>
            <pc:sldMk cId="4028835088" sldId="2147483629"/>
            <ac:grpSpMk id="11" creationId="{BEA1789C-2A75-C0AB-78AE-68EA726F5124}"/>
          </ac:grpSpMkLst>
        </pc:grpChg>
        <pc:picChg chg="del">
          <ac:chgData name="Joakim Åström" userId="251f4556-2d78-45eb-b7a6-77a69fe43947" providerId="ADAL" clId="{720B8A5A-6D33-490F-9504-FF699DC00DE4}" dt="2024-11-15T11:57:21.810" v="3" actId="478"/>
          <ac:picMkLst>
            <pc:docMk/>
            <pc:sldMk cId="4028835088" sldId="2147483629"/>
            <ac:picMk id="3" creationId="{9A65B6BF-82E0-62EA-D59D-0E5FE5CF2D5D}"/>
          </ac:picMkLst>
        </pc:picChg>
        <pc:picChg chg="add mod">
          <ac:chgData name="Joakim Åström" userId="251f4556-2d78-45eb-b7a6-77a69fe43947" providerId="ADAL" clId="{720B8A5A-6D33-490F-9504-FF699DC00DE4}" dt="2024-11-15T12:04:35.405" v="12" actId="1076"/>
          <ac:picMkLst>
            <pc:docMk/>
            <pc:sldMk cId="4028835088" sldId="2147483629"/>
            <ac:picMk id="12" creationId="{46148DC8-ED24-B161-0740-E115227335C5}"/>
          </ac:picMkLst>
        </pc:picChg>
        <pc:cxnChg chg="del">
          <ac:chgData name="Joakim Åström" userId="251f4556-2d78-45eb-b7a6-77a69fe43947" providerId="ADAL" clId="{720B8A5A-6D33-490F-9504-FF699DC00DE4}" dt="2024-11-15T11:57:21.810" v="3" actId="478"/>
          <ac:cxnSpMkLst>
            <pc:docMk/>
            <pc:sldMk cId="4028835088" sldId="2147483629"/>
            <ac:cxnSpMk id="4" creationId="{5D1CC085-D9AA-BC3C-6F2E-56B8D98DD96D}"/>
          </ac:cxnSpMkLst>
        </pc:cxnChg>
      </pc:sldChg>
      <pc:sldChg chg="modSp mod">
        <pc:chgData name="Joakim Åström" userId="251f4556-2d78-45eb-b7a6-77a69fe43947" providerId="ADAL" clId="{720B8A5A-6D33-490F-9504-FF699DC00DE4}" dt="2024-11-15T13:04:23.727" v="49" actId="207"/>
        <pc:sldMkLst>
          <pc:docMk/>
          <pc:sldMk cId="4068440810" sldId="2147483630"/>
        </pc:sldMkLst>
        <pc:spChg chg="mod">
          <ac:chgData name="Joakim Åström" userId="251f4556-2d78-45eb-b7a6-77a69fe43947" providerId="ADAL" clId="{720B8A5A-6D33-490F-9504-FF699DC00DE4}" dt="2024-11-15T13:04:23.727" v="49" actId="207"/>
          <ac:spMkLst>
            <pc:docMk/>
            <pc:sldMk cId="4068440810" sldId="2147483630"/>
            <ac:spMk id="67" creationId="{3D8BBA61-EE6B-11BC-D6CC-7AC19C85467E}"/>
          </ac:spMkLst>
        </pc:spChg>
      </pc:sldChg>
      <pc:sldChg chg="modSp mod ord">
        <pc:chgData name="Joakim Åström" userId="251f4556-2d78-45eb-b7a6-77a69fe43947" providerId="ADAL" clId="{720B8A5A-6D33-490F-9504-FF699DC00DE4}" dt="2024-11-15T13:04:11.747" v="48" actId="207"/>
        <pc:sldMkLst>
          <pc:docMk/>
          <pc:sldMk cId="281917445" sldId="2147483633"/>
        </pc:sldMkLst>
        <pc:spChg chg="mod">
          <ac:chgData name="Joakim Åström" userId="251f4556-2d78-45eb-b7a6-77a69fe43947" providerId="ADAL" clId="{720B8A5A-6D33-490F-9504-FF699DC00DE4}" dt="2024-11-15T13:04:11.747" v="48" actId="207"/>
          <ac:spMkLst>
            <pc:docMk/>
            <pc:sldMk cId="281917445" sldId="2147483633"/>
            <ac:spMk id="67" creationId="{705BF860-5D02-6187-7778-8E4BA945839A}"/>
          </ac:spMkLst>
        </pc:spChg>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5T11:31:58.897"/>
    </inkml:context>
    <inkml:brush xml:id="br0">
      <inkml:brushProperty name="width" value="0.05" units="cm"/>
      <inkml:brushProperty name="height" value="0.05" units="cm"/>
      <inkml:brushProperty name="color" value="#FFC114"/>
    </inkml:brush>
  </inkml:definitions>
  <inkml:trace contextRef="#ctx0" brushRef="#br0">3297 1358 24575,'0'-26'0,"-1"1"0,-2-1 0,0 1 0,-1-1 0,-2 1 0,-1 0 0,0 1 0,-2 0 0,-1 0 0,-1 1 0,-1 0 0,-1 1 0,-29-39 0,-10 2 0,-3 3 0,-2 2 0,-122-89 0,-220-100 0,257 169 0,-159-56 0,196 93 0,0 4 0,-157-26 0,-511-17 0,725 73 0,-327-8 0,363 11 0,1 1 0,0 1 0,0 0 0,0 0 0,0 1 0,-16 6 0,20-6 0,1 1 0,-1 0 0,0 0 0,1 0 0,0 1 0,0 0 0,0 0 0,1 1 0,0-1 0,-5 7 0,-3 7 0,1 1 0,1 0 0,0 0 0,2 1 0,0 0 0,-8 33 0,-21 135 0,24-95 0,4 0 0,4 139 0,9-173 0,2 1 0,3-1 0,3 0 0,2-1 0,23 61 0,-10-51 13,3-1-1,4-1 0,2-2 1,51 72-1,-53-90-154,3-2 0,2-2-1,2-1 1,1-1 0,2-3 0,48 33 0,-23-27 101,2-4 0,1-2 1,2-4-1,91 30 0,-15-17 50,183 32-1,-316-75 5,10 1-29,40 4 1,-56-9 38,-1 0-1,0 0 1,0-1 0,1 0 0,-1-1-1,0 0 1,0 0 0,10-5 0,27-15 277,-1-1 1,79-56-1,-83 52-268,344-242-535,-20-26-1,-329 263 494,-2-1-1,-1-2 1,47-64-1,-70 83 28,0 0-1,0-1 0,-2 0 0,0 0 0,-1-1 0,0 0 0,-2 0 0,0 0 1,-1-1-1,-1 0 0,-1 0 0,0-20 0,-2 12 266,3-112 465,-1 124-941,0 0-1,1 0 1,1 0-1,0 0 1,1 1 0,0 0-1,8-14 1,-3 12-6632</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5T21:35:34.744"/>
    </inkml:context>
    <inkml:brush xml:id="br0">
      <inkml:brushProperty name="width" value="0.05" units="cm"/>
      <inkml:brushProperty name="height" value="0.05" units="cm"/>
      <inkml:brushProperty name="color" value="#F6630D"/>
    </inkml:brush>
  </inkml:definitions>
  <inkml:trace contextRef="#ctx0" brushRef="#br0">0 112 24575,'0'0'0,"0"0"0,0-1 0,0 1 0,1 0 0,-1-1 0,0 1 0,0 0 0,0-1 0,0 1 0,1 0 0,-1-1 0,0 1 0,0 0 0,0-1 0,1 1 0,-1 0 0,0 0 0,1-1 0,-1 1 0,0 0 0,1 0 0,-1 0 0,0-1 0,1 1 0,-1 0 0,0 0 0,1 0 0,-1 0 0,0 0 0,1 0 0,-1 0 0,1 0 0,-1 0 0,0 0 0,1 0 0,-1 0 0,0 0 0,1 0 0,-1 0 0,0 0 0,1 0 0,-1 1 0,1-1 0,-1 0 0,1 0 0,17 8 0,-18-8 0,10 6 0,1 0 0,-2 1 0,1 1 0,-1 0 0,0 0 0,0 0 0,13 19 0,-1 2 0,23 41 0,-30-39 0,-12-27 0,-1 1 0,1 0 0,0 0 0,1-1 0,-1 1 0,1-1 0,0 1 0,0-1 0,1 0 0,-1 0 0,7 5 0,-9-9 0,0 1 0,0-1 0,0 1 0,0-1 0,0 1 0,0-1 0,0 0 0,0 0 0,0 1 0,0-1 0,0 0 0,0 0 0,0 0 0,0 0 0,0 0 0,0-1 0,0 1 0,0 0 0,0 0 0,0-1 0,2 0 0,-1 0 0,1 0 0,-1-1 0,0 1 0,0-1 0,0 0 0,0 0 0,0 0 0,2-3 0,2-3 0,0-1 0,-1 0 0,6-14 0,1-6 0,-3-1 0,0 0 0,-2 0 0,-1-1 0,3-56 0,-8 81-124,0 1 0,0-1 0,1 1 0,-1-1 0,1 1 0,0 0-1,1-1 1,-1 1 0,1 0 0,5-7 0,1 1-6702</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5T21:35:36.448"/>
    </inkml:context>
    <inkml:brush xml:id="br0">
      <inkml:brushProperty name="width" value="0.05" units="cm"/>
      <inkml:brushProperty name="height" value="0.05" units="cm"/>
      <inkml:brushProperty name="color" value="#F6630D"/>
    </inkml:brush>
  </inkml:definitions>
  <inkml:trace contextRef="#ctx0" brushRef="#br0">81 0 24575,'0'2'0,"0"5"0,0 6 0,0 13 0,0 10 0,-2 13 0,0 8 0,-5 11 0,-3 5 0,-4 0 0,0-8 0,3-10 0,3-13 0,1-11 0,1-12-8191</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5T21:35:37.343"/>
    </inkml:context>
    <inkml:brush xml:id="br0">
      <inkml:brushProperty name="width" value="0.05" units="cm"/>
      <inkml:brushProperty name="height" value="0.05" units="cm"/>
      <inkml:brushProperty name="color" value="#F6630D"/>
    </inkml:brush>
  </inkml:definitions>
  <inkml:trace contextRef="#ctx0" brushRef="#br0">0 0 24575,'1'5'0,"0"1"0,0-1 0,0 0 0,1 0 0,-1 1 0,5 6 0,0 5 0,32 108 0,-20-63 0,25 61 0,-42-120 0,0-1 0,0 1 0,1 0 0,-1-1 0,1 0 0,-1 1 0,1-1 0,0 0 0,0 0 0,0 0 0,0 0 0,3 2 0,-4-3 0,1 0 0,0-1 0,-1 1 0,1-1 0,-1 0 0,1 1 0,-1-1 0,1 0 0,0 0 0,-1 0 0,1 0 0,0 0 0,-1-1 0,1 1 0,-1 0 0,1-1 0,0 1 0,-1-1 0,1 1 0,-1-1 0,0 0 0,1 0 0,-1 0 0,2-1 0,9-7 0,0 1 0,-1-2 0,0 0 0,-1 0 0,12-16 0,43-66 0,-41 57 0,64-88-1365,-80 109-5461</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5T21:43:55.254"/>
    </inkml:context>
    <inkml:brush xml:id="br0">
      <inkml:brushProperty name="width" value="0.05" units="cm"/>
      <inkml:brushProperty name="height" value="0.05" units="cm"/>
      <inkml:brushProperty name="color" value="#F6630D"/>
    </inkml:brush>
  </inkml:definitions>
  <inkml:trace contextRef="#ctx0" brushRef="#br0">3886 138 24575,'-220'-9'0,"113"3"0,-64-3-417,-606-17 834,-128 26-417,795-5 0,-153-27 0,-81-6 0,106 39 0,-25-1 0,178-7 0,54 3 0,0 2 0,-51 3 0,74 0 0,0 0 0,0 1 0,0 1 0,1-1 0,-1 1 0,-8 5 0,-43 26 0,39-21 0,9-7 0,0 1 0,1 1 0,0-1 0,0 2 0,-17 18 0,23-21 0,0 0 0,0 0 0,0 0 0,1 1 0,0 0 0,0 0 0,0-1 0,1 1 0,0 1 0,1-1 0,-1 0 0,1 8 0,-1 150 0,3-87 0,1-43 0,2 1 0,12 54 0,-12-70 0,7 22 0,-8-29 0,1 0 0,-1 0 0,-1 0 0,1 16 0,-4 34 0,5 75 0,-2-118 0,0 0 0,2-1 0,1 1 0,12 35 0,-17-55 0,34 74 0,-29-66 0,0 0 0,1 0 0,0 0 0,0 0 0,1-1 0,8 8 0,-5-8 0,0 1 0,0-2 0,1 1 0,0-1 0,13 4 0,60 20 0,-50-19 0,30 7 0,0-1 0,124 13 0,133-16 0,-293-15 0,215-4 0,-169 0 0,92-18 0,-57 5-3827,174-7 1,113 23 7267,-227 4 771,1002-36-4212,-1025 27 0,153-14 0,-287 18 0,-1 1 0,0-2 0,1 0 0,-1 0 0,-1-1 0,1 0 0,-1-1 0,1 0 0,-2 0 0,1-1 0,-1-1 0,0 0 0,0 0 0,-1 0 0,0-1 0,-1 0 0,0-1 0,8-15 0,-10 15 0,-2 1 0,1-1 0,-2 0 0,3-11 0,-3 9 0,1 0 0,7-17 0,-2 7 0,-1 1 0,-1-2 0,-1 1 0,-1 0 0,2-27 0,-3-116 0,-3 162 0,1-82 0,-3-77 0,1 158 0,0 1 0,0-1 0,0 0 0,0 0 0,-1 1 0,0-1 0,1 1 0,-1 0 0,0-1 0,-1 1 0,1 0 0,-1 0 0,1 0 0,-1 1 0,0-1 0,-3-2 0,-4-3 0,0 1 0,-1 1 0,-19-10 0,-30-9 0,-106-28 0,73 26 0,28 7 0,-384-114 0,363 117 40,47 11-1445,29 4-5421</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5T21:44:01.253"/>
    </inkml:context>
    <inkml:brush xml:id="br0">
      <inkml:brushProperty name="width" value="0.05" units="cm"/>
      <inkml:brushProperty name="height" value="0.05" units="cm"/>
      <inkml:brushProperty name="color" value="#66CC00"/>
    </inkml:brush>
  </inkml:definitions>
  <inkml:trace contextRef="#ctx0" brushRef="#br0">3877 288 24575,'-3'-1'0,"1"-1"0,-1 1 0,0 0 0,1 0 0,-1 0 0,0 0 0,0 0 0,0 1 0,1-1 0,-1 1 0,-6-1 0,-1 0 0,4 0 0,-424-57 0,338 53 0,56 4 0,-68-11 0,39-1 0,-126-29 0,-55-17 0,201 51 0,-83-4 0,-45 12 0,-15-1 0,11-16 0,-26-2 0,28 14 0,-290-11 0,15 10 0,281 7 0,154-2 0,0 1 0,1 1 0,-1 0 0,1 2 0,0-1 0,-1 1 0,1 1 0,0 1 0,1 0 0,-21 11 0,3 2 0,-15 10 0,-51 40 0,84-57 0,0-1 0,1 2 0,1 0 0,0 0 0,1 1 0,0 1 0,1-1 0,-10 22 0,14-23 0,0 0 0,1 1 0,1-1 0,0 1 0,1 0 0,-1 22 0,2 1 0,6 44 0,-5-76 0,1 0 0,0-1 0,1 1 0,-1 0 0,0-1 0,1 1 0,0-1 0,0 0 0,0 1 0,0-1 0,1 0 0,-1 0 0,1 0 0,0-1 0,0 1 0,4 2 0,7 5 0,0 0 0,20 9 0,-32-18 0,50 24 0,1-1 0,1-3 0,82 20 0,-43-20 0,127 12 0,249-21 0,-352-13 0,387 1 0,750-9 0,-974-9 0,-175 10 0,41 3 0,41-4 0,-164 6 0,181-26 0,-173 23 0,-1-2 0,-1-1 0,1-1 0,44-22 0,-65 27 0,-1 0 0,1 0 0,-1-1 0,0 0 0,0-1 0,-1 0 0,0 0 0,10-13 0,-12 13 0,-1 0 0,0 0 0,-1 0 0,0 0 0,0-1 0,0 1 0,-1-1 0,0 0 0,-1 1 0,0-1 0,1-14 0,-2 9 0,0 0 0,-1 0 0,-1 0 0,0 0 0,0 0 0,-2 0 0,1 0 0,-2 1 0,1-1 0,-2 1 0,0 0 0,-10-15 0,7 14 0,-1 1 0,-1 0 0,1 0 0,-2 1 0,0 0 0,0 1 0,-1 1 0,0 0 0,-1 0 0,-15-6 0,-28-12 0,-1 3 0,-69-18 0,94 34 0,0 2 0,-67-6 0,-67 12 0,143 1 20,-1 1 0,0 1 0,1 1 0,0 1 0,-28 10 0,39-10-155,-1 1 0,1 0 0,1 1 0,-1 0 0,1 1 0,1 0 0,-1 1 0,1 0 0,1 1 0,-12 13 0,12-11-6691</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5T21:44:12.027"/>
    </inkml:context>
    <inkml:brush xml:id="br0">
      <inkml:brushProperty name="width" value="0.05" units="cm"/>
      <inkml:brushProperty name="height" value="0.05" units="cm"/>
      <inkml:brushProperty name="color" value="#F6630D"/>
    </inkml:brush>
  </inkml:definitions>
  <inkml:trace contextRef="#ctx0" brushRef="#br0">573 41 24575,'-133'-6'0,"-10"0"0,122 6 0,1 1 0,-25 4 0,36-3 0,0 0 0,1 1 0,-1 0 0,1 0 0,0 1 0,0 0 0,-13 8 0,11-4 0,1 0 0,-1 1 0,1-1 0,1 2 0,0-1 0,0 1 0,1 0 0,0 1 0,1 0 0,0 0 0,1 0 0,0 1 0,0 0 0,-4 24 0,2 0 0,1 0 0,3 1 0,1 68 0,2-98 0,0 2 0,0 1 0,1-1 0,2 10 0,-2-15 0,0-1 0,0 1 0,1-1 0,-1 1 0,1-1 0,0 1 0,0-1 0,0 0 0,1 0 0,3 5 0,19 16 0,1-2 0,0 0 0,2-2 0,0-1 0,1-1 0,1-2 0,1-1 0,44 16 0,3-5 0,2-4 0,104 17 0,-72-22 0,0-4 0,147-2 0,-249-11 0,1 0 0,0-1 0,-1 0 0,0-1 0,20-6 0,-27 7 0,1 0 0,-1-1 0,0 0 0,0 0 0,-1 0 0,1 0 0,0 0 0,-1 0 0,1-1 0,-1 1 0,0-1 0,1 0 0,-1 1 0,-1-1 0,1 0 0,0 0 0,-1-1 0,1 1 0,-1 0 0,0 0 0,1-6 0,2-14 0,-2-1 0,0 0 0,-1 0 0,-4-37 0,1 14 0,0 18 0,-1 0 0,-1 0 0,-2 1 0,0-1 0,-2 1 0,-1 1 0,-2 0 0,0 0 0,-2 1 0,0 0 0,-2 2 0,-1-1 0,-28-31 0,27 35 24,0 2 0,-1 0 0,-2 2 0,-24-19 0,30 26-210,0 2 1,-1-1-1,1 2 0,-2 0 1,1 0-1,-1 2 1,-26-6-1,3 4-6640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9T00:11:30.799"/>
    </inkml:context>
    <inkml:brush xml:id="br0">
      <inkml:brushProperty name="width" value="0.05" units="cm"/>
      <inkml:brushProperty name="height" value="0.05" units="cm"/>
      <inkml:brushProperty name="color" value="#66CC00"/>
    </inkml:brush>
  </inkml:definitions>
  <inkml:trace contextRef="#ctx0" brushRef="#br0">0 127 24575,'142'-11'0,"-62"3"0,791-80 0,-819 81 0,-8 1 0,48 0 0,11 6-1365,-75 1-5461</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9T00:11:32.526"/>
    </inkml:context>
    <inkml:brush xml:id="br0">
      <inkml:brushProperty name="width" value="0.05" units="cm"/>
      <inkml:brushProperty name="height" value="0.05" units="cm"/>
      <inkml:brushProperty name="color" value="#66CC00"/>
    </inkml:brush>
  </inkml:definitions>
  <inkml:trace contextRef="#ctx0" brushRef="#br0">0 1 24575,'3'0'0,"9"0"0,20 0 0,26 3 0,14 0 0,19 0 0,8-1 0,16 0 0,14-3 0,1-2 0,-7 0 0,-5 1 0,-9 0 0,-20 1 0,-24 0 0,-22 1-8191</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9T00:11:33.027"/>
    </inkml:context>
    <inkml:brush xml:id="br0">
      <inkml:brushProperty name="width" value="0.05" units="cm"/>
      <inkml:brushProperty name="height" value="0.05" units="cm"/>
      <inkml:brushProperty name="color" value="#66CC00"/>
    </inkml:brush>
  </inkml:definitions>
  <inkml:trace contextRef="#ctx0" brushRef="#br0">1 0 24575,'2'0'0,"4"0"0,2 0 0,3 0 0,-1 0-8191</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9T00:11:34.080"/>
    </inkml:context>
    <inkml:brush xml:id="br0">
      <inkml:brushProperty name="width" value="0.05" units="cm"/>
      <inkml:brushProperty name="height" value="0.05" units="cm"/>
      <inkml:brushProperty name="color" value="#66CC00"/>
    </inkml:brush>
  </inkml:definitions>
  <inkml:trace contextRef="#ctx0" brushRef="#br0">0 1 24575,'3'0'0,"2"2"0,4 1 0,4 0 0,15-1 0,16 0 0,17-1 0,37 0 0,15-1 0,10 0 0,14 0 0,-6 0 0,-2 0 0,-13 0 0,-18-1 0,-20 1 0,-21 0 0,-20 0-8191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5T11:32:00.829"/>
    </inkml:context>
    <inkml:brush xml:id="br0">
      <inkml:brushProperty name="width" value="0.05" units="cm"/>
      <inkml:brushProperty name="height" value="0.05" units="cm"/>
      <inkml:brushProperty name="color" value="#FFC114"/>
    </inkml:brush>
  </inkml:definitions>
  <inkml:trace contextRef="#ctx0" brushRef="#br0">610 522 24575,'0'0'0,"0"-1"0,-1 1 0,1 0 0,0 0 0,0 0 0,0 0 0,0 0 0,-1 0 0,1 0 0,0 0 0,0 0 0,0-1 0,-1 1 0,1 0 0,0 0 0,0 0 0,0 0 0,-1 0 0,1 0 0,0 0 0,0 0 0,0 0 0,-1 0 0,1 0 0,0 1 0,0-1 0,0 0 0,-1 0 0,1 0 0,0 0 0,0 0 0,0 0 0,0 0 0,-1 0 0,1 1 0,0-1 0,0 0 0,0 0 0,0 0 0,0 0 0,-1 1 0,-10 6 0,-65 56 0,-16 11 0,-16 0 0,56-41 0,2 3 0,-61 55 0,102-81 0,0 0 0,0 0 0,1 1 0,1 1 0,0-1 0,0 1 0,-8 19 0,9-12 0,0 0 0,1 0 0,0 0 0,-2 32 0,5-8 0,2 1 0,2-1 0,2 0 0,9 45 0,-5-47 0,2 0 0,1-1 0,3 0 0,1-1 0,1-1 0,3 0 0,1-1 0,30 42 0,-13-28 0,3-2 0,1-1 0,2-3 0,3-1 0,70 52 0,-76-67 0,2-2 0,1-2 0,0-2 0,2-2 0,1-2 0,0-1 0,69 15 0,-17-15 0,0-4 0,1-5 0,0-3 0,103-9 0,-141 0 0,1-4 0,77-17 0,-107 16 0,0-1 0,-1-2 0,0-1 0,0-1 0,53-34 0,-57 30 0,-2-1 0,0-1 0,-2-1 0,0-1 0,-1-1 0,-1-1 0,33-47 0,13-32-450,109-170-3285,-25-15 1136,-107 206 5736,-20 40-620,-21 34-2364,1-1 1,-1 0 0,-1 0-1,1 0 1,-1 0 0,-1 0 0,2-15-1,-4-62-331,-1 38 257,1 25-79,0 0 0,-2 0 0,-1 0 0,-1 0 0,0 1 0,-2-1 0,-10-21 0,-76-136 0,59 120 0,10 11 0,19 35 0,-1 0 0,-1 1 0,0 0 0,-1 0 0,0 0 0,-16-17 0,1 10 0,0 0 0,-2 1 0,0 1 0,-1 2 0,-1 0 0,-33-12 0,-175-53 0,203 70 0,-410-112-590,-6 37-1,410 80 591,0 1 0,0 2 0,0 2 0,0 1 0,0 2 0,0 2 0,-39 9 0,22 1 197,0 2 0,2 2 0,0 3 0,1 2-1,-93 59 1,112-60-177,1 1 0,0 1 0,2 2 0,-29 34-1,46-45-130,0 0-1,2 1 0,0 0 0,0 0 0,2 1 1,0 1-1,1-1 0,1 2 0,1-1 0,-4 23 1,6-15-1361,1 1 0,1-1 0,4 43 0,4-1 299</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9T00:11:34.457"/>
    </inkml:context>
    <inkml:brush xml:id="br0">
      <inkml:brushProperty name="width" value="0.05" units="cm"/>
      <inkml:brushProperty name="height" value="0.05" units="cm"/>
      <inkml:brushProperty name="color" value="#66CC00"/>
    </inkml:brush>
  </inkml:definitions>
  <inkml:trace contextRef="#ctx0" brushRef="#br0">0 0 24575,'2'0'0,"4"0"0,3 0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9T00:11:35.277"/>
    </inkml:context>
    <inkml:brush xml:id="br0">
      <inkml:brushProperty name="width" value="0.05" units="cm"/>
      <inkml:brushProperty name="height" value="0.05" units="cm"/>
      <inkml:brushProperty name="color" value="#66CC00"/>
    </inkml:brush>
  </inkml:definitions>
  <inkml:trace contextRef="#ctx0" brushRef="#br0">0 14 24575,'3'0'0,"2"0"0,4 0 0,9 0 0,18 0 0,15 0 0,20 0 0,29 0 0,11 0 0,15 0 0,17-2 0,-7-1 0,-12 0 0,-22 1 0,-26 0 0,-22 1 0,-17 0 0,-15 1-8191</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9T00:11:35.623"/>
    </inkml:context>
    <inkml:brush xml:id="br0">
      <inkml:brushProperty name="width" value="0.05" units="cm"/>
      <inkml:brushProperty name="height" value="0.05" units="cm"/>
      <inkml:brushProperty name="color" value="#66CC00"/>
    </inkml:brush>
  </inkml:definitions>
  <inkml:trace contextRef="#ctx0" brushRef="#br0">1 1 24575,'0'0'-8191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5T21:04:18.061"/>
    </inkml:context>
    <inkml:brush xml:id="br0">
      <inkml:brushProperty name="width" value="0.05" units="cm"/>
      <inkml:brushProperty name="height" value="0.05" units="cm"/>
      <inkml:brushProperty name="color" value="#66CC00"/>
    </inkml:brush>
  </inkml:definitions>
  <inkml:trace contextRef="#ctx0" brushRef="#br0">1200 288 24575,'-1'-1'0,"1"0"0,0 0 0,-1-1 0,1 1 0,-1 0 0,1 0 0,-1 0 0,0 0 0,1 0 0,-1 0 0,0 0 0,0 0 0,0 0 0,0 0 0,1 0 0,-1 1 0,0-1 0,-1 0 0,1 1 0,0-1 0,0 1 0,-1-1 0,-28-11 0,28 12 0,-97-28 0,-31-9 0,62 12 0,-25-9 0,32 17 0,-129-30 0,76 23 0,38 7 0,-91-7 0,161 23 0,1 1 0,-1-1 0,0 1 0,1 1 0,-1-1 0,0 1 0,1 0 0,-1 0 0,1 1 0,-1 0 0,1 0 0,0 0 0,0 0 0,0 1 0,0 0 0,0 0 0,0 0 0,1 1 0,-1 0 0,1-1 0,0 2 0,0-1 0,1 0 0,-1 1 0,1-1 0,0 1 0,0 0 0,-3 9 0,4-7 0,0 0 0,0-1 0,0 1 0,1 1 0,0-1 0,1 0 0,0 0 0,0 0 0,0 0 0,1 0 0,0 1 0,0-1 0,1 0 0,0-1 0,0 1 0,1 0 0,-1 0 0,2-1 0,-1 0 0,1 0 0,0 0 0,0 0 0,0 0 0,1-1 0,0 1 0,0-1 0,0-1 0,1 1 0,0-1 0,0 0 0,0 0 0,0-1 0,0 1 0,1-1 0,0-1 0,-1 1 0,9 1 0,96 15 0,-19-4 0,-32-4 0,118 5 0,56-16 0,-227-1 0,-1 0 0,0 0 0,1-1 0,-1 0 0,0 0 0,0 0 0,0-1 0,0 0 0,0 0 0,6-5 0,6-6 0,27-24 0,-25 19 0,-6 6-1365,-2 2-5461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5T21:04:29.351"/>
    </inkml:context>
    <inkml:brush xml:id="br0">
      <inkml:brushProperty name="width" value="0.05" units="cm"/>
      <inkml:brushProperty name="height" value="0.05" units="cm"/>
      <inkml:brushProperty name="color" value="#66CC00"/>
    </inkml:brush>
  </inkml:definitions>
  <inkml:trace contextRef="#ctx0" brushRef="#br0">789 52 24575,'-80'0'0,"-31"1"0,-195-22 0,240 8 0,40 7 0,1 1 0,-1 2 0,0 0 0,-32 1 0,55 3 0,0-1 0,0 1 0,1-1 0,-1 1 0,0 0 0,0 0 0,1 0 0,-1 0 0,1 1 0,-1-1 0,1 1 0,-1-1 0,1 1 0,0 0 0,0 0 0,0 0 0,0 0 0,0 0 0,1 0 0,-1 1 0,0-1 0,1 1 0,0-1 0,0 1 0,-1 0 0,1-1 0,1 1 0,-1 0 0,0 5 0,-1 2 0,1-1 0,0 1 0,1 0 0,0 0 0,0 0 0,1 0 0,4 14 0,-3-16 0,1 1 0,0-1 0,1-1 0,-1 1 0,2 0 0,-1-1 0,1 0 0,0 0 0,0 0 0,1-1 0,7 8 0,9 5 0,46 32 0,-58-45 0,0-1 0,0 0 0,1-1 0,-1 0 0,21 4 0,1 1 0,0 0 0,1-2 0,-1-1 0,1-1 0,1-2 0,-1-1 0,0-2 0,52-5 0,-78 3 0,0 1 0,-1-1 0,1 0 0,-1 0 0,1-1 0,-1 0 0,0 0 0,8-6 0,45-37 0,-44 34 0,-11 9 0,0-1 0,1 1 0,-1-1 0,0 0 0,-1 0 0,1-1 0,-1 1 0,1-1 0,-2 1 0,1-1 0,0 0 0,-1 0 0,0 0 0,0-1 0,0 1 0,-1 0 0,0-1 0,0 1 0,0-1 0,-1 1 0,0-9 0,0 3 17,-1 0 0,0 1 1,0-1-1,-2 1 0,1 0 0,-8-19 0,8 24-110,0 1 0,-1-1 1,1 0-1,-1 1 0,0 0 0,0 0 0,-1 0 0,1 0 1,-1 0-1,0 1 0,0-1 0,0 1 0,0 0 1,-1 0-1,-8-3 0,0 1-6733</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5T21:04:33.474"/>
    </inkml:context>
    <inkml:brush xml:id="br0">
      <inkml:brushProperty name="width" value="0.05" units="cm"/>
      <inkml:brushProperty name="height" value="0.05" units="cm"/>
      <inkml:brushProperty name="color" value="#66CC00"/>
    </inkml:brush>
  </inkml:definitions>
  <inkml:trace contextRef="#ctx0" brushRef="#br0">785 77 24575,'-9'-1'0,"0"0"0,0-1 0,1 0 0,-1-1 0,1 1 0,-1-1 0,1-1 0,0 0 0,-9-6 0,8 5 0,0 0 0,0 1 0,0 0 0,-1 0 0,0 1 0,-16-3 0,-28 4 0,36 2 0,-33-5 0,13 1 0,1 1 0,-61 4 0,33 1 0,-102-2 0,164 0 0,-1 0 0,1 0 0,-1 1 0,1 0 0,-1-1 0,1 1 0,0 1 0,-1-1 0,1 0 0,0 1 0,0 0 0,0-1 0,0 1 0,0 0 0,0 1 0,0-1 0,1 0 0,-1 1 0,1 0 0,0 0 0,0-1 0,0 1 0,0 0 0,0 0 0,1 1 0,-1-1 0,1 0 0,0 1 0,0-1 0,0 0 0,0 1 0,1-1 0,-1 1 0,1 0 0,0-1 0,0 1 0,0-1 0,1 1 0,-1-1 0,1 1 0,0-1 0,0 1 0,0-1 0,0 0 0,1 0 0,-1 1 0,4 4 0,2 0 0,-1 1 0,1-1 0,1 0 0,0-1 0,15 12 0,49 26 0,-7-5 0,-43-27 0,0-1 0,1-1 0,1-1 0,-1 0 0,1-2 0,1-1 0,0-1 0,48 5 0,-53-8 0,24 7 0,-33-7 0,0 0 0,0 0 0,0-1 0,0-1 0,1 0 0,-1 0 0,0-1 0,15-2 0,-19-1 0,0 1 0,0-1 0,0-1 0,0 1 0,0-1 0,-1 0 0,0-1 0,7-5 0,15-11 0,-10 10 0,0-2 0,-1 0 0,-1-1 0,0-1 0,16-19 0,-27 29-82,2-4 153,1 0 0,7-12 0,-13 17-221,0 0 0,0 0 1,-1 0-1,1 0 1,-1 0-1,0 0 1,0 0-1,0-1 1,0-6-1,-1-2-6676</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5T21:04:50.936"/>
    </inkml:context>
    <inkml:brush xml:id="br0">
      <inkml:brushProperty name="width" value="0.05" units="cm"/>
      <inkml:brushProperty name="height" value="0.05" units="cm"/>
      <inkml:brushProperty name="color" value="#66CC00"/>
    </inkml:brush>
  </inkml:definitions>
  <inkml:trace contextRef="#ctx0" brushRef="#br0">1 1 24575,'735'0'-1365,"-716"0"-5461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5T21:30:59.809"/>
    </inkml:context>
    <inkml:brush xml:id="br0">
      <inkml:brushProperty name="width" value="0.05" units="cm"/>
      <inkml:brushProperty name="height" value="0.05" units="cm"/>
      <inkml:brushProperty name="color" value="#66CC00"/>
    </inkml:brush>
  </inkml:definitions>
  <inkml:trace contextRef="#ctx0" brushRef="#br0">825 1536 24575,'0'0'0,"0"-1"0,0 1 0,0-1 0,0 1 0,-1 0 0,1-1 0,0 1 0,0 0 0,-1-1 0,1 1 0,0 0 0,-1 0 0,1-1 0,0 1 0,-1 0 0,1 0 0,0-1 0,-1 1 0,1 0 0,-1 0 0,0 0 0,-2-2 0,-182-91 0,-88-52 0,247 127 0,1-1 0,0-2 0,2 0 0,0-1 0,2-2 0,-29-38 0,18 14 0,1-1 0,-38-88 0,62 122 0,2-1 0,0-1 0,1 1 0,0-1 0,1 0 0,0-19 0,3-105 0,2 66 0,-2 38 0,-1 23 0,0-1 0,2 1 0,-1-1 0,2 1 0,0 0 0,1 0 0,6-21 0,-2 17 0,2 0 0,0 0 0,19-28 0,-10 19 0,-13 18 0,1 0 0,0 0 0,0 1 0,1 0 0,0 0 0,0 1 0,1 0 0,0 0 0,0 1 0,14-8 0,1 3 0,-2-1 0,1 2 0,0 0 0,1 2 0,0 1 0,37-8 0,-47 13 0,41-5 0,59-15 0,-80 14 0,1 2 0,0 2 0,0 0 0,1 3 0,-1 0 0,36 6 0,-61-4 0,0 1 0,0 1 0,0 0 0,-1 0 0,1 0 0,-1 1 0,0 1 0,0-1 0,0 1 0,13 11 0,-10-7 0,1-1 0,1 0 0,15 7 0,-14-8 0,-1 0 0,1 1 0,-1 0 0,-1 1 0,15 13 0,53 59 0,-55-55 0,-12-11 0,0 0 0,-1 0 0,-1 2 0,0-1 0,-1 2 0,-1-1 0,12 34 0,-14-28 0,0 0 0,-2 0 0,-1 1 0,-1 0 0,-1 0 0,0 25 0,-3-27 0,-3 92 0,2-95 0,-1 1 0,-1-1 0,-11 34 0,6-30 0,-2 0 0,-1 0 0,0-1 0,-2 0 0,-21 25 0,-90 89 0,109-122 21,0-1-1,-1 0 1,-1-2-1,0 0 1,-27 11-1,26-13-268,0 1 0,1 1 0,0 0 0,0 1 0,-15 15 0,22-16-6578</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5T21:34:52.611"/>
    </inkml:context>
    <inkml:brush xml:id="br0">
      <inkml:brushProperty name="width" value="0.05" units="cm"/>
      <inkml:brushProperty name="height" value="0.05" units="cm"/>
      <inkml:brushProperty name="color" value="#66CC00"/>
    </inkml:brush>
  </inkml:definitions>
  <inkml:trace contextRef="#ctx0" brushRef="#br0">825 1536 24575,'0'0'0,"0"-1"0,0 1 0,0-1 0,0 1 0,-1 0 0,1-1 0,0 1 0,0 0 0,-1-1 0,1 1 0,0 0 0,-1 0 0,1-1 0,0 1 0,-1 0 0,1 0 0,0-1 0,-1 1 0,1 0 0,-1 0 0,0 0 0,-2-2 0,-182-91 0,-88-52 0,247 127 0,1-1 0,0-2 0,2 0 0,0-1 0,2-2 0,-29-38 0,18 14 0,1-1 0,-38-88 0,62 122 0,2-1 0,0-1 0,1 1 0,0-1 0,1 0 0,0-19 0,3-105 0,2 66 0,-2 38 0,-1 23 0,0-1 0,2 1 0,-1-1 0,2 1 0,0 0 0,1 0 0,6-21 0,-2 17 0,2 0 0,0 0 0,19-28 0,-10 19 0,-13 18 0,1 0 0,0 0 0,0 1 0,1 0 0,0 0 0,0 1 0,1 0 0,0 0 0,0 1 0,14-8 0,1 3 0,-2-1 0,1 2 0,0 0 0,1 2 0,0 1 0,37-8 0,-47 13 0,41-5 0,59-15 0,-80 14 0,1 2 0,0 2 0,0 0 0,1 3 0,-1 0 0,36 6 0,-61-4 0,0 1 0,0 1 0,0 0 0,-1 0 0,1 0 0,-1 1 0,0 1 0,0-1 0,0 1 0,13 11 0,-10-7 0,1-1 0,1 0 0,15 7 0,-14-8 0,-1 0 0,1 1 0,-1 0 0,-1 1 0,15 13 0,53 59 0,-55-55 0,-12-11 0,0 0 0,-1 0 0,-1 2 0,0-1 0,-1 2 0,-1-1 0,12 34 0,-14-28 0,0 0 0,-2 0 0,-1 1 0,-1 0 0,-1 0 0,0 25 0,-3-27 0,-3 92 0,2-95 0,-1 1 0,-1-1 0,-11 34 0,6-30 0,-2 0 0,-1 0 0,0-1 0,-2 0 0,-21 25 0,-90 89 0,109-122 21,0-1-1,-1 0 1,-1-2-1,0 0 1,-27 11-1,26-13-268,0 1 0,1 1 0,0 0 0,0 1 0,-15 15 0,22-16-6578</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5T21:35:33.938"/>
    </inkml:context>
    <inkml:brush xml:id="br0">
      <inkml:brushProperty name="width" value="0.05" units="cm"/>
      <inkml:brushProperty name="height" value="0.05" units="cm"/>
      <inkml:brushProperty name="color" value="#F6630D"/>
    </inkml:brush>
  </inkml:definitions>
  <inkml:trace contextRef="#ctx0" brushRef="#br0">6 0 24575,'0'595'0,"-2"-551"-1365,-1-27-5461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S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6367873-89DD-4C6B-A01C-6230739B2728}" type="datetimeFigureOut">
              <a:rPr lang="en-SE" smtClean="0"/>
              <a:t>2024-11-15</a:t>
            </a:fld>
            <a:endParaRPr lang="en-S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S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S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9A7BC84-758A-4E93-ABB7-9F9146F5F7CA}" type="slidenum">
              <a:rPr lang="en-SE" smtClean="0"/>
              <a:t>‹#›</a:t>
            </a:fld>
            <a:endParaRPr lang="en-SE"/>
          </a:p>
        </p:txBody>
      </p:sp>
    </p:spTree>
    <p:extLst>
      <p:ext uri="{BB962C8B-B14F-4D97-AF65-F5344CB8AC3E}">
        <p14:creationId xmlns:p14="http://schemas.microsoft.com/office/powerpoint/2010/main" val="34973265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46964F-7B3C-C375-D87B-864374BE6A3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F95EA79-58F0-2784-9118-67D18B086E4B}"/>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D1AEF003-F49A-449B-A1C3-8409550F7227}"/>
              </a:ext>
            </a:extLst>
          </p:cNvPr>
          <p:cNvSpPr>
            <a:spLocks noGrp="1"/>
          </p:cNvSpPr>
          <p:nvPr>
            <p:ph type="body" idx="1"/>
          </p:nvPr>
        </p:nvSpPr>
        <p:spPr/>
        <p:txBody>
          <a:bodyPr/>
          <a:lstStyle/>
          <a:p>
            <a:pPr>
              <a:lnSpc>
                <a:spcPct val="107000"/>
              </a:lnSpc>
              <a:spcAft>
                <a:spcPts val="810"/>
              </a:spcAft>
            </a:pPr>
            <a:endParaRPr lang="en-US" dirty="0"/>
          </a:p>
        </p:txBody>
      </p:sp>
      <p:sp>
        <p:nvSpPr>
          <p:cNvPr id="4" name="Slide Number Placeholder 3">
            <a:extLst>
              <a:ext uri="{FF2B5EF4-FFF2-40B4-BE49-F238E27FC236}">
                <a16:creationId xmlns:a16="http://schemas.microsoft.com/office/drawing/2014/main" id="{37C9E5EF-14B9-ED2C-4FF4-DC53221DDA51}"/>
              </a:ext>
            </a:extLst>
          </p:cNvPr>
          <p:cNvSpPr>
            <a:spLocks noGrp="1"/>
          </p:cNvSpPr>
          <p:nvPr>
            <p:ph type="sldNum" sz="quarter" idx="5"/>
          </p:nvPr>
        </p:nvSpPr>
        <p:spPr/>
        <p:txBody>
          <a:bodyPr/>
          <a:lstStyle/>
          <a:p>
            <a:pPr marL="0" marR="0" lvl="0" indent="0" algn="r" defTabSz="925464" rtl="0" eaLnBrk="1" fontAlgn="auto" latinLnBrk="0" hangingPunct="1">
              <a:lnSpc>
                <a:spcPct val="100000"/>
              </a:lnSpc>
              <a:spcBef>
                <a:spcPts val="0"/>
              </a:spcBef>
              <a:spcAft>
                <a:spcPts val="0"/>
              </a:spcAft>
              <a:buClrTx/>
              <a:buSzTx/>
              <a:buFontTx/>
              <a:buNone/>
              <a:tabLst/>
              <a:defRPr/>
            </a:pPr>
            <a:fld id="{FA6CC9AB-C7F4-4106-BD7F-6816938D190E}"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25464"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178817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US" sz="1800" b="0" i="0" dirty="0">
                <a:solidFill>
                  <a:srgbClr val="000000"/>
                </a:solidFill>
                <a:effectLst/>
                <a:latin typeface="Segoe UI" panose="020B0502040204020203" pitchFamily="34" charset="0"/>
              </a:rPr>
              <a:t>And Microsoft runs on trust. We are committed to security, privacy, and compliance across everything we do, and our approach to AI is no different.  </a:t>
            </a:r>
          </a:p>
          <a:p>
            <a:pPr algn="l" rtl="0" fontAlgn="base"/>
            <a:endParaRPr lang="en-US" sz="1800" b="0" i="0" dirty="0">
              <a:solidFill>
                <a:srgbClr val="000000"/>
              </a:solidFill>
              <a:effectLst/>
              <a:latin typeface="Segoe UI" panose="020B0502040204020203" pitchFamily="34" charset="0"/>
            </a:endParaRPr>
          </a:p>
          <a:p>
            <a:pPr marL="0" marR="0">
              <a:lnSpc>
                <a:spcPct val="105000"/>
              </a:lnSpc>
              <a:spcBef>
                <a:spcPts val="0"/>
              </a:spcBef>
              <a:spcAft>
                <a:spcPts val="800"/>
              </a:spcAft>
            </a:pPr>
            <a:r>
              <a:rPr lang="en-US" sz="1800" dirty="0">
                <a:effectLst/>
                <a:latin typeface="Segoe UI" panose="020B0502040204020203" pitchFamily="34" charset="0"/>
                <a:ea typeface="Calibri" panose="020F0502020204030204" pitchFamily="34" charset="0"/>
                <a:cs typeface="Times New Roman" panose="02020603050405020304" pitchFamily="18" charset="0"/>
              </a:rPr>
              <a:t>Trust has been a fundamental promise we have built into the Microsoft Cloud since the very beginning.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5000"/>
              </a:lnSpc>
              <a:spcBef>
                <a:spcPts val="0"/>
              </a:spcBef>
              <a:spcAft>
                <a:spcPts val="800"/>
              </a:spcAft>
            </a:pPr>
            <a:r>
              <a:rPr lang="en-US" sz="1800" dirty="0">
                <a:effectLst/>
                <a:latin typeface="Segoe UI" panose="020B0502040204020203" pitchFamily="34" charset="0"/>
                <a:ea typeface="Calibri" panose="020F0502020204030204" pitchFamily="34" charset="0"/>
                <a:cs typeface="Times New Roman" panose="02020603050405020304" pitchFamily="18" charset="0"/>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5000"/>
              </a:lnSpc>
              <a:spcBef>
                <a:spcPts val="0"/>
              </a:spcBef>
              <a:spcAft>
                <a:spcPts val="800"/>
              </a:spcAft>
            </a:pPr>
            <a:r>
              <a:rPr lang="en-US" sz="1800" dirty="0">
                <a:effectLst/>
                <a:latin typeface="Segoe UI" panose="020B0502040204020203" pitchFamily="34" charset="0"/>
                <a:ea typeface="Calibri" panose="020F0502020204030204" pitchFamily="34" charset="0"/>
                <a:cs typeface="Times New Roman" panose="02020603050405020304" pitchFamily="18" charset="0"/>
              </a:rPr>
              <a:t>Data is the fuel that powers AI technology – and you need to trust what your technology partners are doing with your data.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5000"/>
              </a:lnSpc>
              <a:spcBef>
                <a:spcPts val="0"/>
              </a:spcBef>
              <a:spcAft>
                <a:spcPts val="800"/>
              </a:spcAft>
            </a:pPr>
            <a:endParaRPr lang="en-US" sz="1200" b="0" i="0" dirty="0">
              <a:solidFill>
                <a:srgbClr val="000000"/>
              </a:solidFill>
              <a:effectLst/>
              <a:latin typeface="Segoe UI" panose="020B0502040204020203" pitchFamily="34" charset="0"/>
              <a:ea typeface="+mn-ea"/>
              <a:cs typeface="+mn-cs"/>
            </a:endParaRPr>
          </a:p>
          <a:p>
            <a:pPr marL="0" marR="0">
              <a:lnSpc>
                <a:spcPct val="105000"/>
              </a:lnSpc>
              <a:spcBef>
                <a:spcPts val="0"/>
              </a:spcBef>
              <a:spcAft>
                <a:spcPts val="800"/>
              </a:spcAft>
            </a:pPr>
            <a:r>
              <a:rPr lang="en-US" sz="1200" b="0" i="0" dirty="0">
                <a:solidFill>
                  <a:srgbClr val="000000"/>
                </a:solidFill>
                <a:effectLst/>
                <a:latin typeface="Segoe UI" panose="020B0502040204020203" pitchFamily="34" charset="0"/>
                <a:ea typeface="+mn-ea"/>
                <a:cs typeface="+mn-cs"/>
              </a:rPr>
              <a:t>F</a:t>
            </a:r>
            <a:r>
              <a:rPr lang="en-US" sz="1800" dirty="0">
                <a:effectLst/>
                <a:latin typeface="Segoe UI" panose="020B0502040204020203" pitchFamily="34" charset="0"/>
                <a:ea typeface="Calibri" panose="020F0502020204030204" pitchFamily="34" charset="0"/>
                <a:cs typeface="Times New Roman" panose="02020603050405020304" pitchFamily="18" charset="0"/>
              </a:rPr>
              <a:t>irst, your data is </a:t>
            </a:r>
            <a:r>
              <a:rPr lang="en-US" sz="1800" b="0" dirty="0">
                <a:effectLst/>
                <a:latin typeface="Segoe UI" panose="020B0502040204020203" pitchFamily="34" charset="0"/>
                <a:ea typeface="Calibri" panose="020F0502020204030204" pitchFamily="34" charset="0"/>
                <a:cs typeface="Times New Roman" panose="02020603050405020304" pitchFamily="18" charset="0"/>
              </a:rPr>
              <a:t>your</a:t>
            </a:r>
            <a:r>
              <a:rPr lang="en-US" sz="1800" dirty="0">
                <a:effectLst/>
                <a:latin typeface="Segoe UI" panose="020B0502040204020203" pitchFamily="34" charset="0"/>
                <a:ea typeface="Calibri" panose="020F0502020204030204" pitchFamily="34" charset="0"/>
                <a:cs typeface="Times New Roman" panose="02020603050405020304" pitchFamily="18" charset="0"/>
              </a:rPr>
              <a:t> data.  It is not our data. It is your data.  That means it is yours to own and control. Your data to chose how you want to leverage and monetize.</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algn="l" rtl="0" fontAlgn="base"/>
            <a:r>
              <a:rPr lang="en-US" sz="1800" b="0" i="0" dirty="0">
                <a:solidFill>
                  <a:srgbClr val="000000"/>
                </a:solidFill>
                <a:effectLst/>
                <a:latin typeface="Segoe UI" panose="020B0502040204020203" pitchFamily="34" charset="0"/>
              </a:rPr>
              <a:t> </a:t>
            </a:r>
            <a:endParaRPr lang="en-US" b="0" i="0" dirty="0">
              <a:solidFill>
                <a:srgbClr val="000000"/>
              </a:solidFill>
              <a:effectLst/>
              <a:latin typeface="Segoe UI" panose="020B0502040204020203" pitchFamily="34" charset="0"/>
            </a:endParaRPr>
          </a:p>
          <a:p>
            <a:pPr algn="l" rtl="0" fontAlgn="base"/>
            <a:r>
              <a:rPr lang="en-US" sz="1800" b="0" i="0" dirty="0">
                <a:solidFill>
                  <a:srgbClr val="000000"/>
                </a:solidFill>
                <a:effectLst/>
                <a:latin typeface="Segoe UI" panose="020B0502040204020203" pitchFamily="34" charset="0"/>
              </a:rPr>
              <a:t>Your data is not used to train or enrich the foundational AI models used by others without your permission, so you don’t have to worry about anyone other than your organization benefiting from AI that is trained on your data. </a:t>
            </a:r>
            <a:endParaRPr lang="en-US" b="0" i="0" dirty="0">
              <a:solidFill>
                <a:srgbClr val="000000"/>
              </a:solidFill>
              <a:effectLst/>
              <a:latin typeface="Segoe UI" panose="020B0502040204020203" pitchFamily="34" charset="0"/>
            </a:endParaRPr>
          </a:p>
          <a:p>
            <a:pPr algn="l" rtl="0" fontAlgn="base"/>
            <a:r>
              <a:rPr lang="en-US" sz="1800" b="0" i="0" dirty="0">
                <a:solidFill>
                  <a:srgbClr val="000000"/>
                </a:solidFill>
                <a:effectLst/>
                <a:latin typeface="Segoe UI" panose="020B0502040204020203" pitchFamily="34" charset="0"/>
              </a:rPr>
              <a:t> </a:t>
            </a:r>
            <a:endParaRPr lang="en-US" b="0" i="0" dirty="0">
              <a:solidFill>
                <a:srgbClr val="000000"/>
              </a:solidFill>
              <a:effectLst/>
              <a:latin typeface="Segoe UI" panose="020B0502040204020203" pitchFamily="34" charset="0"/>
            </a:endParaRPr>
          </a:p>
          <a:p>
            <a:pPr algn="l" rtl="0" fontAlgn="base"/>
            <a:r>
              <a:rPr lang="en-US" sz="1800" b="0" i="0" dirty="0">
                <a:solidFill>
                  <a:srgbClr val="000000"/>
                </a:solidFill>
                <a:effectLst/>
                <a:latin typeface="Segoe UI" panose="020B0502040204020203" pitchFamily="34" charset="0"/>
              </a:rPr>
              <a:t>And your data and AI models are protected at every step by the most comprehensive enterprise compliance and security controls in the industry. </a:t>
            </a:r>
            <a:endParaRPr lang="en-US" b="0" i="0" dirty="0">
              <a:solidFill>
                <a:srgbClr val="000000"/>
              </a:solidFill>
              <a:effectLst/>
              <a:latin typeface="Segoe UI" panose="020B0502040204020203" pitchFamily="34" charset="0"/>
            </a:endParaRPr>
          </a:p>
          <a:p>
            <a:pPr>
              <a:lnSpc>
                <a:spcPct val="107000"/>
              </a:lnSpc>
              <a:spcAft>
                <a:spcPts val="810"/>
              </a:spcAft>
            </a:pPr>
            <a:endParaRPr lang="en-US" dirty="0"/>
          </a:p>
        </p:txBody>
      </p:sp>
      <p:sp>
        <p:nvSpPr>
          <p:cNvPr id="4" name="Slide Number Placeholder 3"/>
          <p:cNvSpPr>
            <a:spLocks noGrp="1"/>
          </p:cNvSpPr>
          <p:nvPr>
            <p:ph type="sldNum" sz="quarter" idx="5"/>
          </p:nvPr>
        </p:nvSpPr>
        <p:spPr/>
        <p:txBody>
          <a:bodyPr/>
          <a:lstStyle/>
          <a:p>
            <a:pPr marL="0" marR="0" lvl="0" indent="0" algn="r" defTabSz="925464" rtl="0" eaLnBrk="1" fontAlgn="auto" latinLnBrk="0" hangingPunct="1">
              <a:lnSpc>
                <a:spcPct val="100000"/>
              </a:lnSpc>
              <a:spcBef>
                <a:spcPts val="0"/>
              </a:spcBef>
              <a:spcAft>
                <a:spcPts val="0"/>
              </a:spcAft>
              <a:buClrTx/>
              <a:buSzTx/>
              <a:buFontTx/>
              <a:buNone/>
              <a:tabLst/>
              <a:defRPr/>
            </a:pPr>
            <a:fld id="{FA6CC9AB-C7F4-4106-BD7F-6816938D190E}"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25464"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723686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US" sz="1800" b="0" i="0" dirty="0">
                <a:solidFill>
                  <a:srgbClr val="000000"/>
                </a:solidFill>
                <a:effectLst/>
                <a:latin typeface="Segoe UI" panose="020B0502040204020203" pitchFamily="34" charset="0"/>
              </a:rPr>
              <a:t>And Microsoft runs on trust. We are committed to security, privacy, and compliance across everything we do, and our approach to AI is no different.  </a:t>
            </a:r>
          </a:p>
          <a:p>
            <a:pPr algn="l" rtl="0" fontAlgn="base"/>
            <a:endParaRPr lang="en-US" sz="1800" b="0" i="0" dirty="0">
              <a:solidFill>
                <a:srgbClr val="000000"/>
              </a:solidFill>
              <a:effectLst/>
              <a:latin typeface="Segoe UI" panose="020B0502040204020203" pitchFamily="34" charset="0"/>
            </a:endParaRPr>
          </a:p>
          <a:p>
            <a:pPr marL="0" marR="0">
              <a:lnSpc>
                <a:spcPct val="105000"/>
              </a:lnSpc>
              <a:spcBef>
                <a:spcPts val="0"/>
              </a:spcBef>
              <a:spcAft>
                <a:spcPts val="800"/>
              </a:spcAft>
            </a:pPr>
            <a:r>
              <a:rPr lang="en-US" sz="1800" dirty="0">
                <a:effectLst/>
                <a:latin typeface="Segoe UI" panose="020B0502040204020203" pitchFamily="34" charset="0"/>
                <a:ea typeface="Calibri" panose="020F0502020204030204" pitchFamily="34" charset="0"/>
                <a:cs typeface="Times New Roman" panose="02020603050405020304" pitchFamily="18" charset="0"/>
              </a:rPr>
              <a:t>Trust has been a fundamental promise we have built into the Microsoft Cloud since the very beginning.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5000"/>
              </a:lnSpc>
              <a:spcBef>
                <a:spcPts val="0"/>
              </a:spcBef>
              <a:spcAft>
                <a:spcPts val="800"/>
              </a:spcAft>
            </a:pPr>
            <a:r>
              <a:rPr lang="en-US" sz="1800" dirty="0">
                <a:effectLst/>
                <a:latin typeface="Segoe UI" panose="020B0502040204020203" pitchFamily="34" charset="0"/>
                <a:ea typeface="Calibri" panose="020F0502020204030204" pitchFamily="34" charset="0"/>
                <a:cs typeface="Times New Roman" panose="02020603050405020304" pitchFamily="18" charset="0"/>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5000"/>
              </a:lnSpc>
              <a:spcBef>
                <a:spcPts val="0"/>
              </a:spcBef>
              <a:spcAft>
                <a:spcPts val="800"/>
              </a:spcAft>
            </a:pPr>
            <a:r>
              <a:rPr lang="en-US" sz="1800" dirty="0">
                <a:effectLst/>
                <a:latin typeface="Segoe UI" panose="020B0502040204020203" pitchFamily="34" charset="0"/>
                <a:ea typeface="Calibri" panose="020F0502020204030204" pitchFamily="34" charset="0"/>
                <a:cs typeface="Times New Roman" panose="02020603050405020304" pitchFamily="18" charset="0"/>
              </a:rPr>
              <a:t>Data is the fuel that powers AI technology – and you need to trust what your technology partners are doing with your data.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5000"/>
              </a:lnSpc>
              <a:spcBef>
                <a:spcPts val="0"/>
              </a:spcBef>
              <a:spcAft>
                <a:spcPts val="800"/>
              </a:spcAft>
            </a:pPr>
            <a:endParaRPr lang="en-US" sz="1200" b="0" i="0" dirty="0">
              <a:solidFill>
                <a:srgbClr val="000000"/>
              </a:solidFill>
              <a:effectLst/>
              <a:latin typeface="Segoe UI" panose="020B0502040204020203" pitchFamily="34" charset="0"/>
              <a:ea typeface="+mn-ea"/>
              <a:cs typeface="+mn-cs"/>
            </a:endParaRPr>
          </a:p>
          <a:p>
            <a:pPr marL="0" marR="0">
              <a:lnSpc>
                <a:spcPct val="105000"/>
              </a:lnSpc>
              <a:spcBef>
                <a:spcPts val="0"/>
              </a:spcBef>
              <a:spcAft>
                <a:spcPts val="800"/>
              </a:spcAft>
            </a:pPr>
            <a:r>
              <a:rPr lang="en-US" sz="1200" b="0" i="0" dirty="0">
                <a:solidFill>
                  <a:srgbClr val="000000"/>
                </a:solidFill>
                <a:effectLst/>
                <a:latin typeface="Segoe UI" panose="020B0502040204020203" pitchFamily="34" charset="0"/>
                <a:ea typeface="+mn-ea"/>
                <a:cs typeface="+mn-cs"/>
              </a:rPr>
              <a:t>F</a:t>
            </a:r>
            <a:r>
              <a:rPr lang="en-US" sz="1800" dirty="0">
                <a:effectLst/>
                <a:latin typeface="Segoe UI" panose="020B0502040204020203" pitchFamily="34" charset="0"/>
                <a:ea typeface="Calibri" panose="020F0502020204030204" pitchFamily="34" charset="0"/>
                <a:cs typeface="Times New Roman" panose="02020603050405020304" pitchFamily="18" charset="0"/>
              </a:rPr>
              <a:t>irst, your data is </a:t>
            </a:r>
            <a:r>
              <a:rPr lang="en-US" sz="1800" b="0" dirty="0">
                <a:effectLst/>
                <a:latin typeface="Segoe UI" panose="020B0502040204020203" pitchFamily="34" charset="0"/>
                <a:ea typeface="Calibri" panose="020F0502020204030204" pitchFamily="34" charset="0"/>
                <a:cs typeface="Times New Roman" panose="02020603050405020304" pitchFamily="18" charset="0"/>
              </a:rPr>
              <a:t>your</a:t>
            </a:r>
            <a:r>
              <a:rPr lang="en-US" sz="1800" dirty="0">
                <a:effectLst/>
                <a:latin typeface="Segoe UI" panose="020B0502040204020203" pitchFamily="34" charset="0"/>
                <a:ea typeface="Calibri" panose="020F0502020204030204" pitchFamily="34" charset="0"/>
                <a:cs typeface="Times New Roman" panose="02020603050405020304" pitchFamily="18" charset="0"/>
              </a:rPr>
              <a:t> data.  It is not our data. It is your data.  That means it is yours to own and control. Your data to chose how you want to leverage and monetize.</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algn="l" rtl="0" fontAlgn="base"/>
            <a:r>
              <a:rPr lang="en-US" sz="1800" b="0" i="0" dirty="0">
                <a:solidFill>
                  <a:srgbClr val="000000"/>
                </a:solidFill>
                <a:effectLst/>
                <a:latin typeface="Segoe UI" panose="020B0502040204020203" pitchFamily="34" charset="0"/>
              </a:rPr>
              <a:t> </a:t>
            </a:r>
            <a:endParaRPr lang="en-US" b="0" i="0" dirty="0">
              <a:solidFill>
                <a:srgbClr val="000000"/>
              </a:solidFill>
              <a:effectLst/>
              <a:latin typeface="Segoe UI" panose="020B0502040204020203" pitchFamily="34" charset="0"/>
            </a:endParaRPr>
          </a:p>
          <a:p>
            <a:pPr algn="l" rtl="0" fontAlgn="base"/>
            <a:r>
              <a:rPr lang="en-US" sz="1800" b="0" i="0" dirty="0">
                <a:solidFill>
                  <a:srgbClr val="000000"/>
                </a:solidFill>
                <a:effectLst/>
                <a:latin typeface="Segoe UI" panose="020B0502040204020203" pitchFamily="34" charset="0"/>
              </a:rPr>
              <a:t>Your data is not used to train or enrich the foundational AI models used by others without your permission, so you don’t have to worry about anyone other than your organization benefiting from AI that is trained on your data. </a:t>
            </a:r>
            <a:endParaRPr lang="en-US" b="0" i="0" dirty="0">
              <a:solidFill>
                <a:srgbClr val="000000"/>
              </a:solidFill>
              <a:effectLst/>
              <a:latin typeface="Segoe UI" panose="020B0502040204020203" pitchFamily="34" charset="0"/>
            </a:endParaRPr>
          </a:p>
          <a:p>
            <a:pPr algn="l" rtl="0" fontAlgn="base"/>
            <a:r>
              <a:rPr lang="en-US" sz="1800" b="0" i="0" dirty="0">
                <a:solidFill>
                  <a:srgbClr val="000000"/>
                </a:solidFill>
                <a:effectLst/>
                <a:latin typeface="Segoe UI" panose="020B0502040204020203" pitchFamily="34" charset="0"/>
              </a:rPr>
              <a:t> </a:t>
            </a:r>
            <a:endParaRPr lang="en-US" b="0" i="0" dirty="0">
              <a:solidFill>
                <a:srgbClr val="000000"/>
              </a:solidFill>
              <a:effectLst/>
              <a:latin typeface="Segoe UI" panose="020B0502040204020203" pitchFamily="34" charset="0"/>
            </a:endParaRPr>
          </a:p>
          <a:p>
            <a:pPr algn="l" rtl="0" fontAlgn="base"/>
            <a:r>
              <a:rPr lang="en-US" sz="1800" b="0" i="0" dirty="0">
                <a:solidFill>
                  <a:srgbClr val="000000"/>
                </a:solidFill>
                <a:effectLst/>
                <a:latin typeface="Segoe UI" panose="020B0502040204020203" pitchFamily="34" charset="0"/>
              </a:rPr>
              <a:t>And your data and AI models are protected at every step by the most comprehensive enterprise compliance and security controls in the industry. </a:t>
            </a:r>
            <a:endParaRPr lang="en-US" b="0" i="0" dirty="0">
              <a:solidFill>
                <a:srgbClr val="000000"/>
              </a:solidFill>
              <a:effectLst/>
              <a:latin typeface="Segoe UI" panose="020B0502040204020203" pitchFamily="34" charset="0"/>
            </a:endParaRPr>
          </a:p>
          <a:p>
            <a:pPr>
              <a:lnSpc>
                <a:spcPct val="107000"/>
              </a:lnSpc>
              <a:spcAft>
                <a:spcPts val="810"/>
              </a:spcAft>
            </a:pPr>
            <a:endParaRPr lang="en-US" dirty="0"/>
          </a:p>
        </p:txBody>
      </p:sp>
      <p:sp>
        <p:nvSpPr>
          <p:cNvPr id="4" name="Slide Number Placeholder 3"/>
          <p:cNvSpPr>
            <a:spLocks noGrp="1"/>
          </p:cNvSpPr>
          <p:nvPr>
            <p:ph type="sldNum" sz="quarter" idx="5"/>
          </p:nvPr>
        </p:nvSpPr>
        <p:spPr/>
        <p:txBody>
          <a:bodyPr/>
          <a:lstStyle/>
          <a:p>
            <a:pPr marL="0" marR="0" lvl="0" indent="0" algn="r" defTabSz="925464" rtl="0" eaLnBrk="1" fontAlgn="auto" latinLnBrk="0" hangingPunct="1">
              <a:lnSpc>
                <a:spcPct val="100000"/>
              </a:lnSpc>
              <a:spcBef>
                <a:spcPts val="0"/>
              </a:spcBef>
              <a:spcAft>
                <a:spcPts val="0"/>
              </a:spcAft>
              <a:buClrTx/>
              <a:buSzTx/>
              <a:buFontTx/>
              <a:buNone/>
              <a:tabLst/>
              <a:defRPr/>
            </a:pPr>
            <a:fld id="{FA6CC9AB-C7F4-4106-BD7F-6816938D190E}"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25464"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352970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US" sz="1800" b="0" i="0" dirty="0">
                <a:solidFill>
                  <a:srgbClr val="000000"/>
                </a:solidFill>
                <a:effectLst/>
                <a:latin typeface="Segoe UI" panose="020B0502040204020203" pitchFamily="34" charset="0"/>
              </a:rPr>
              <a:t>And Microsoft runs on trust. We are committed to security, privacy, and compliance across everything we do, and our approach to AI is no different.  </a:t>
            </a:r>
          </a:p>
          <a:p>
            <a:pPr algn="l" rtl="0" fontAlgn="base"/>
            <a:endParaRPr lang="en-US" sz="1800" b="0" i="0" dirty="0">
              <a:solidFill>
                <a:srgbClr val="000000"/>
              </a:solidFill>
              <a:effectLst/>
              <a:latin typeface="Segoe UI" panose="020B0502040204020203" pitchFamily="34" charset="0"/>
            </a:endParaRPr>
          </a:p>
          <a:p>
            <a:pPr marL="0" marR="0">
              <a:lnSpc>
                <a:spcPct val="105000"/>
              </a:lnSpc>
              <a:spcBef>
                <a:spcPts val="0"/>
              </a:spcBef>
              <a:spcAft>
                <a:spcPts val="800"/>
              </a:spcAft>
            </a:pPr>
            <a:r>
              <a:rPr lang="en-US" sz="1800" dirty="0">
                <a:effectLst/>
                <a:latin typeface="Segoe UI" panose="020B0502040204020203" pitchFamily="34" charset="0"/>
                <a:ea typeface="Calibri" panose="020F0502020204030204" pitchFamily="34" charset="0"/>
                <a:cs typeface="Times New Roman" panose="02020603050405020304" pitchFamily="18" charset="0"/>
              </a:rPr>
              <a:t>Trust has been a fundamental promise we have built into the Microsoft Cloud since the very beginning.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5000"/>
              </a:lnSpc>
              <a:spcBef>
                <a:spcPts val="0"/>
              </a:spcBef>
              <a:spcAft>
                <a:spcPts val="800"/>
              </a:spcAft>
            </a:pPr>
            <a:r>
              <a:rPr lang="en-US" sz="1800" dirty="0">
                <a:effectLst/>
                <a:latin typeface="Segoe UI" panose="020B0502040204020203" pitchFamily="34" charset="0"/>
                <a:ea typeface="Calibri" panose="020F0502020204030204" pitchFamily="34" charset="0"/>
                <a:cs typeface="Times New Roman" panose="02020603050405020304" pitchFamily="18" charset="0"/>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5000"/>
              </a:lnSpc>
              <a:spcBef>
                <a:spcPts val="0"/>
              </a:spcBef>
              <a:spcAft>
                <a:spcPts val="800"/>
              </a:spcAft>
            </a:pPr>
            <a:r>
              <a:rPr lang="en-US" sz="1800" dirty="0">
                <a:effectLst/>
                <a:latin typeface="Segoe UI" panose="020B0502040204020203" pitchFamily="34" charset="0"/>
                <a:ea typeface="Calibri" panose="020F0502020204030204" pitchFamily="34" charset="0"/>
                <a:cs typeface="Times New Roman" panose="02020603050405020304" pitchFamily="18" charset="0"/>
              </a:rPr>
              <a:t>Data is the fuel that powers AI technology – and you need to trust what your technology partners are doing with your data.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5000"/>
              </a:lnSpc>
              <a:spcBef>
                <a:spcPts val="0"/>
              </a:spcBef>
              <a:spcAft>
                <a:spcPts val="800"/>
              </a:spcAft>
            </a:pPr>
            <a:endParaRPr lang="en-US" sz="1200" b="0" i="0" dirty="0">
              <a:solidFill>
                <a:srgbClr val="000000"/>
              </a:solidFill>
              <a:effectLst/>
              <a:latin typeface="Segoe UI" panose="020B0502040204020203" pitchFamily="34" charset="0"/>
              <a:ea typeface="+mn-ea"/>
              <a:cs typeface="+mn-cs"/>
            </a:endParaRPr>
          </a:p>
          <a:p>
            <a:pPr marL="0" marR="0">
              <a:lnSpc>
                <a:spcPct val="105000"/>
              </a:lnSpc>
              <a:spcBef>
                <a:spcPts val="0"/>
              </a:spcBef>
              <a:spcAft>
                <a:spcPts val="800"/>
              </a:spcAft>
            </a:pPr>
            <a:r>
              <a:rPr lang="en-US" sz="1200" b="0" i="0" dirty="0">
                <a:solidFill>
                  <a:srgbClr val="000000"/>
                </a:solidFill>
                <a:effectLst/>
                <a:latin typeface="Segoe UI" panose="020B0502040204020203" pitchFamily="34" charset="0"/>
                <a:ea typeface="+mn-ea"/>
                <a:cs typeface="+mn-cs"/>
              </a:rPr>
              <a:t>F</a:t>
            </a:r>
            <a:r>
              <a:rPr lang="en-US" sz="1800" dirty="0">
                <a:effectLst/>
                <a:latin typeface="Segoe UI" panose="020B0502040204020203" pitchFamily="34" charset="0"/>
                <a:ea typeface="Calibri" panose="020F0502020204030204" pitchFamily="34" charset="0"/>
                <a:cs typeface="Times New Roman" panose="02020603050405020304" pitchFamily="18" charset="0"/>
              </a:rPr>
              <a:t>irst, your data is </a:t>
            </a:r>
            <a:r>
              <a:rPr lang="en-US" sz="1800" b="0" dirty="0">
                <a:effectLst/>
                <a:latin typeface="Segoe UI" panose="020B0502040204020203" pitchFamily="34" charset="0"/>
                <a:ea typeface="Calibri" panose="020F0502020204030204" pitchFamily="34" charset="0"/>
                <a:cs typeface="Times New Roman" panose="02020603050405020304" pitchFamily="18" charset="0"/>
              </a:rPr>
              <a:t>your</a:t>
            </a:r>
            <a:r>
              <a:rPr lang="en-US" sz="1800" dirty="0">
                <a:effectLst/>
                <a:latin typeface="Segoe UI" panose="020B0502040204020203" pitchFamily="34" charset="0"/>
                <a:ea typeface="Calibri" panose="020F0502020204030204" pitchFamily="34" charset="0"/>
                <a:cs typeface="Times New Roman" panose="02020603050405020304" pitchFamily="18" charset="0"/>
              </a:rPr>
              <a:t> data.  It is not our data. It is your data.  That means it is yours to own and control. Your data to chose how you want to leverage and monetize.</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algn="l" rtl="0" fontAlgn="base"/>
            <a:r>
              <a:rPr lang="en-US" sz="1800" b="0" i="0" dirty="0">
                <a:solidFill>
                  <a:srgbClr val="000000"/>
                </a:solidFill>
                <a:effectLst/>
                <a:latin typeface="Segoe UI" panose="020B0502040204020203" pitchFamily="34" charset="0"/>
              </a:rPr>
              <a:t> </a:t>
            </a:r>
            <a:endParaRPr lang="en-US" b="0" i="0" dirty="0">
              <a:solidFill>
                <a:srgbClr val="000000"/>
              </a:solidFill>
              <a:effectLst/>
              <a:latin typeface="Segoe UI" panose="020B0502040204020203" pitchFamily="34" charset="0"/>
            </a:endParaRPr>
          </a:p>
          <a:p>
            <a:pPr algn="l" rtl="0" fontAlgn="base"/>
            <a:r>
              <a:rPr lang="en-US" sz="1800" b="0" i="0" dirty="0">
                <a:solidFill>
                  <a:srgbClr val="000000"/>
                </a:solidFill>
                <a:effectLst/>
                <a:latin typeface="Segoe UI" panose="020B0502040204020203" pitchFamily="34" charset="0"/>
              </a:rPr>
              <a:t>Your data is not used to train or enrich the foundational AI models used by others without your permission, so you don’t have to worry about anyone other than your organization benefiting from AI that is trained on your data. </a:t>
            </a:r>
            <a:endParaRPr lang="en-US" b="0" i="0" dirty="0">
              <a:solidFill>
                <a:srgbClr val="000000"/>
              </a:solidFill>
              <a:effectLst/>
              <a:latin typeface="Segoe UI" panose="020B0502040204020203" pitchFamily="34" charset="0"/>
            </a:endParaRPr>
          </a:p>
          <a:p>
            <a:pPr algn="l" rtl="0" fontAlgn="base"/>
            <a:r>
              <a:rPr lang="en-US" sz="1800" b="0" i="0" dirty="0">
                <a:solidFill>
                  <a:srgbClr val="000000"/>
                </a:solidFill>
                <a:effectLst/>
                <a:latin typeface="Segoe UI" panose="020B0502040204020203" pitchFamily="34" charset="0"/>
              </a:rPr>
              <a:t> </a:t>
            </a:r>
            <a:endParaRPr lang="en-US" b="0" i="0" dirty="0">
              <a:solidFill>
                <a:srgbClr val="000000"/>
              </a:solidFill>
              <a:effectLst/>
              <a:latin typeface="Segoe UI" panose="020B0502040204020203" pitchFamily="34" charset="0"/>
            </a:endParaRPr>
          </a:p>
          <a:p>
            <a:pPr algn="l" rtl="0" fontAlgn="base"/>
            <a:r>
              <a:rPr lang="en-US" sz="1800" b="0" i="0" dirty="0">
                <a:solidFill>
                  <a:srgbClr val="000000"/>
                </a:solidFill>
                <a:effectLst/>
                <a:latin typeface="Segoe UI" panose="020B0502040204020203" pitchFamily="34" charset="0"/>
              </a:rPr>
              <a:t>And your data and AI models are protected at every step by the most comprehensive enterprise compliance and security controls in the industry. </a:t>
            </a:r>
            <a:endParaRPr lang="en-US" b="0" i="0" dirty="0">
              <a:solidFill>
                <a:srgbClr val="000000"/>
              </a:solidFill>
              <a:effectLst/>
              <a:latin typeface="Segoe UI" panose="020B0502040204020203" pitchFamily="34" charset="0"/>
            </a:endParaRPr>
          </a:p>
          <a:p>
            <a:pPr>
              <a:lnSpc>
                <a:spcPct val="107000"/>
              </a:lnSpc>
              <a:spcAft>
                <a:spcPts val="810"/>
              </a:spcAft>
            </a:pPr>
            <a:endParaRPr lang="en-US" dirty="0"/>
          </a:p>
        </p:txBody>
      </p:sp>
      <p:sp>
        <p:nvSpPr>
          <p:cNvPr id="4" name="Slide Number Placeholder 3"/>
          <p:cNvSpPr>
            <a:spLocks noGrp="1"/>
          </p:cNvSpPr>
          <p:nvPr>
            <p:ph type="sldNum" sz="quarter" idx="5"/>
          </p:nvPr>
        </p:nvSpPr>
        <p:spPr/>
        <p:txBody>
          <a:bodyPr/>
          <a:lstStyle/>
          <a:p>
            <a:pPr marL="0" marR="0" lvl="0" indent="0" algn="r" defTabSz="925464" rtl="0" eaLnBrk="1" fontAlgn="auto" latinLnBrk="0" hangingPunct="1">
              <a:lnSpc>
                <a:spcPct val="100000"/>
              </a:lnSpc>
              <a:spcBef>
                <a:spcPts val="0"/>
              </a:spcBef>
              <a:spcAft>
                <a:spcPts val="0"/>
              </a:spcAft>
              <a:buClrTx/>
              <a:buSzTx/>
              <a:buFontTx/>
              <a:buNone/>
              <a:tabLst/>
              <a:defRPr/>
            </a:pPr>
            <a:fld id="{FA6CC9AB-C7F4-4106-BD7F-6816938D190E}"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25464"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63758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US" sz="1800" b="0" i="0" dirty="0">
                <a:solidFill>
                  <a:srgbClr val="000000"/>
                </a:solidFill>
                <a:effectLst/>
                <a:latin typeface="Segoe UI" panose="020B0502040204020203" pitchFamily="34" charset="0"/>
              </a:rPr>
              <a:t>And Microsoft runs on trust. We are committed to security, privacy, and compliance across everything we do, and our approach to AI is no different.  </a:t>
            </a:r>
          </a:p>
          <a:p>
            <a:pPr algn="l" rtl="0" fontAlgn="base"/>
            <a:endParaRPr lang="en-US" sz="1800" b="0" i="0" dirty="0">
              <a:solidFill>
                <a:srgbClr val="000000"/>
              </a:solidFill>
              <a:effectLst/>
              <a:latin typeface="Segoe UI" panose="020B0502040204020203" pitchFamily="34" charset="0"/>
            </a:endParaRPr>
          </a:p>
          <a:p>
            <a:pPr marL="0" marR="0">
              <a:lnSpc>
                <a:spcPct val="105000"/>
              </a:lnSpc>
              <a:spcBef>
                <a:spcPts val="0"/>
              </a:spcBef>
              <a:spcAft>
                <a:spcPts val="800"/>
              </a:spcAft>
            </a:pPr>
            <a:r>
              <a:rPr lang="en-US" sz="1800" dirty="0">
                <a:effectLst/>
                <a:latin typeface="Segoe UI" panose="020B0502040204020203" pitchFamily="34" charset="0"/>
                <a:ea typeface="Calibri" panose="020F0502020204030204" pitchFamily="34" charset="0"/>
                <a:cs typeface="Times New Roman" panose="02020603050405020304" pitchFamily="18" charset="0"/>
              </a:rPr>
              <a:t>Trust has been a fundamental promise we have built into the Microsoft Cloud since the very beginning.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5000"/>
              </a:lnSpc>
              <a:spcBef>
                <a:spcPts val="0"/>
              </a:spcBef>
              <a:spcAft>
                <a:spcPts val="800"/>
              </a:spcAft>
            </a:pPr>
            <a:r>
              <a:rPr lang="en-US" sz="1800" dirty="0">
                <a:effectLst/>
                <a:latin typeface="Segoe UI" panose="020B0502040204020203" pitchFamily="34" charset="0"/>
                <a:ea typeface="Calibri" panose="020F0502020204030204" pitchFamily="34" charset="0"/>
                <a:cs typeface="Times New Roman" panose="02020603050405020304" pitchFamily="18" charset="0"/>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5000"/>
              </a:lnSpc>
              <a:spcBef>
                <a:spcPts val="0"/>
              </a:spcBef>
              <a:spcAft>
                <a:spcPts val="800"/>
              </a:spcAft>
            </a:pPr>
            <a:r>
              <a:rPr lang="en-US" sz="1800" dirty="0">
                <a:effectLst/>
                <a:latin typeface="Segoe UI" panose="020B0502040204020203" pitchFamily="34" charset="0"/>
                <a:ea typeface="Calibri" panose="020F0502020204030204" pitchFamily="34" charset="0"/>
                <a:cs typeface="Times New Roman" panose="02020603050405020304" pitchFamily="18" charset="0"/>
              </a:rPr>
              <a:t>Data is the fuel that powers AI technology – and you need to trust what your technology partners are doing with your data.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5000"/>
              </a:lnSpc>
              <a:spcBef>
                <a:spcPts val="0"/>
              </a:spcBef>
              <a:spcAft>
                <a:spcPts val="800"/>
              </a:spcAft>
            </a:pPr>
            <a:endParaRPr lang="en-US" sz="1200" b="0" i="0" dirty="0">
              <a:solidFill>
                <a:srgbClr val="000000"/>
              </a:solidFill>
              <a:effectLst/>
              <a:latin typeface="Segoe UI" panose="020B0502040204020203" pitchFamily="34" charset="0"/>
              <a:ea typeface="+mn-ea"/>
              <a:cs typeface="+mn-cs"/>
            </a:endParaRPr>
          </a:p>
          <a:p>
            <a:pPr marL="0" marR="0">
              <a:lnSpc>
                <a:spcPct val="105000"/>
              </a:lnSpc>
              <a:spcBef>
                <a:spcPts val="0"/>
              </a:spcBef>
              <a:spcAft>
                <a:spcPts val="800"/>
              </a:spcAft>
            </a:pPr>
            <a:r>
              <a:rPr lang="en-US" sz="1200" b="0" i="0" dirty="0">
                <a:solidFill>
                  <a:srgbClr val="000000"/>
                </a:solidFill>
                <a:effectLst/>
                <a:latin typeface="Segoe UI" panose="020B0502040204020203" pitchFamily="34" charset="0"/>
                <a:ea typeface="+mn-ea"/>
                <a:cs typeface="+mn-cs"/>
              </a:rPr>
              <a:t>F</a:t>
            </a:r>
            <a:r>
              <a:rPr lang="en-US" sz="1800" dirty="0">
                <a:effectLst/>
                <a:latin typeface="Segoe UI" panose="020B0502040204020203" pitchFamily="34" charset="0"/>
                <a:ea typeface="Calibri" panose="020F0502020204030204" pitchFamily="34" charset="0"/>
                <a:cs typeface="Times New Roman" panose="02020603050405020304" pitchFamily="18" charset="0"/>
              </a:rPr>
              <a:t>irst, your data is </a:t>
            </a:r>
            <a:r>
              <a:rPr lang="en-US" sz="1800" b="0" dirty="0">
                <a:effectLst/>
                <a:latin typeface="Segoe UI" panose="020B0502040204020203" pitchFamily="34" charset="0"/>
                <a:ea typeface="Calibri" panose="020F0502020204030204" pitchFamily="34" charset="0"/>
                <a:cs typeface="Times New Roman" panose="02020603050405020304" pitchFamily="18" charset="0"/>
              </a:rPr>
              <a:t>your</a:t>
            </a:r>
            <a:r>
              <a:rPr lang="en-US" sz="1800" dirty="0">
                <a:effectLst/>
                <a:latin typeface="Segoe UI" panose="020B0502040204020203" pitchFamily="34" charset="0"/>
                <a:ea typeface="Calibri" panose="020F0502020204030204" pitchFamily="34" charset="0"/>
                <a:cs typeface="Times New Roman" panose="02020603050405020304" pitchFamily="18" charset="0"/>
              </a:rPr>
              <a:t> data.  It is not our data. It is your data.  That means it is yours to own and control. Your data to chose how you want to leverage and monetize.</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algn="l" rtl="0" fontAlgn="base"/>
            <a:r>
              <a:rPr lang="en-US" sz="1800" b="0" i="0" dirty="0">
                <a:solidFill>
                  <a:srgbClr val="000000"/>
                </a:solidFill>
                <a:effectLst/>
                <a:latin typeface="Segoe UI" panose="020B0502040204020203" pitchFamily="34" charset="0"/>
              </a:rPr>
              <a:t> </a:t>
            </a:r>
            <a:endParaRPr lang="en-US" b="0" i="0" dirty="0">
              <a:solidFill>
                <a:srgbClr val="000000"/>
              </a:solidFill>
              <a:effectLst/>
              <a:latin typeface="Segoe UI" panose="020B0502040204020203" pitchFamily="34" charset="0"/>
            </a:endParaRPr>
          </a:p>
          <a:p>
            <a:pPr algn="l" rtl="0" fontAlgn="base"/>
            <a:r>
              <a:rPr lang="en-US" sz="1800" b="0" i="0" dirty="0">
                <a:solidFill>
                  <a:srgbClr val="000000"/>
                </a:solidFill>
                <a:effectLst/>
                <a:latin typeface="Segoe UI" panose="020B0502040204020203" pitchFamily="34" charset="0"/>
              </a:rPr>
              <a:t>Your data is not used to train or enrich the foundational AI models used by others without your permission, so you don’t have to worry about anyone other than your organization benefiting from AI that is trained on your data. </a:t>
            </a:r>
            <a:endParaRPr lang="en-US" b="0" i="0" dirty="0">
              <a:solidFill>
                <a:srgbClr val="000000"/>
              </a:solidFill>
              <a:effectLst/>
              <a:latin typeface="Segoe UI" panose="020B0502040204020203" pitchFamily="34" charset="0"/>
            </a:endParaRPr>
          </a:p>
          <a:p>
            <a:pPr algn="l" rtl="0" fontAlgn="base"/>
            <a:r>
              <a:rPr lang="en-US" sz="1800" b="0" i="0" dirty="0">
                <a:solidFill>
                  <a:srgbClr val="000000"/>
                </a:solidFill>
                <a:effectLst/>
                <a:latin typeface="Segoe UI" panose="020B0502040204020203" pitchFamily="34" charset="0"/>
              </a:rPr>
              <a:t> </a:t>
            </a:r>
            <a:endParaRPr lang="en-US" b="0" i="0" dirty="0">
              <a:solidFill>
                <a:srgbClr val="000000"/>
              </a:solidFill>
              <a:effectLst/>
              <a:latin typeface="Segoe UI" panose="020B0502040204020203" pitchFamily="34" charset="0"/>
            </a:endParaRPr>
          </a:p>
          <a:p>
            <a:pPr algn="l" rtl="0" fontAlgn="base"/>
            <a:r>
              <a:rPr lang="en-US" sz="1800" b="0" i="0" dirty="0">
                <a:solidFill>
                  <a:srgbClr val="000000"/>
                </a:solidFill>
                <a:effectLst/>
                <a:latin typeface="Segoe UI" panose="020B0502040204020203" pitchFamily="34" charset="0"/>
              </a:rPr>
              <a:t>And your data and AI models are protected at every step by the most comprehensive enterprise compliance and security controls in the industry. </a:t>
            </a:r>
            <a:endParaRPr lang="en-US" b="0" i="0" dirty="0">
              <a:solidFill>
                <a:srgbClr val="000000"/>
              </a:solidFill>
              <a:effectLst/>
              <a:latin typeface="Segoe UI" panose="020B0502040204020203" pitchFamily="34" charset="0"/>
            </a:endParaRPr>
          </a:p>
          <a:p>
            <a:pPr>
              <a:lnSpc>
                <a:spcPct val="107000"/>
              </a:lnSpc>
              <a:spcAft>
                <a:spcPts val="810"/>
              </a:spcAft>
            </a:pPr>
            <a:endParaRPr lang="en-US" dirty="0"/>
          </a:p>
        </p:txBody>
      </p:sp>
      <p:sp>
        <p:nvSpPr>
          <p:cNvPr id="4" name="Slide Number Placeholder 3"/>
          <p:cNvSpPr>
            <a:spLocks noGrp="1"/>
          </p:cNvSpPr>
          <p:nvPr>
            <p:ph type="sldNum" sz="quarter" idx="5"/>
          </p:nvPr>
        </p:nvSpPr>
        <p:spPr/>
        <p:txBody>
          <a:bodyPr/>
          <a:lstStyle/>
          <a:p>
            <a:pPr marL="0" marR="0" lvl="0" indent="0" algn="r" defTabSz="925464" rtl="0" eaLnBrk="1" fontAlgn="auto" latinLnBrk="0" hangingPunct="1">
              <a:lnSpc>
                <a:spcPct val="100000"/>
              </a:lnSpc>
              <a:spcBef>
                <a:spcPts val="0"/>
              </a:spcBef>
              <a:spcAft>
                <a:spcPts val="0"/>
              </a:spcAft>
              <a:buClrTx/>
              <a:buSzTx/>
              <a:buFontTx/>
              <a:buNone/>
              <a:tabLst/>
              <a:defRPr/>
            </a:pPr>
            <a:fld id="{FA6CC9AB-C7F4-4106-BD7F-6816938D190E}"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25464"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710384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US" sz="1800" b="0" i="0" dirty="0">
                <a:solidFill>
                  <a:srgbClr val="000000"/>
                </a:solidFill>
                <a:effectLst/>
                <a:latin typeface="Segoe UI" panose="020B0502040204020203" pitchFamily="34" charset="0"/>
              </a:rPr>
              <a:t>And Microsoft runs on trust. We are committed to security, privacy, and compliance across everything we do, and our approach to AI is no different.  </a:t>
            </a:r>
          </a:p>
          <a:p>
            <a:pPr algn="l" rtl="0" fontAlgn="base"/>
            <a:endParaRPr lang="en-US" sz="1800" b="0" i="0" dirty="0">
              <a:solidFill>
                <a:srgbClr val="000000"/>
              </a:solidFill>
              <a:effectLst/>
              <a:latin typeface="Segoe UI" panose="020B0502040204020203" pitchFamily="34" charset="0"/>
            </a:endParaRPr>
          </a:p>
          <a:p>
            <a:pPr marL="0" marR="0">
              <a:lnSpc>
                <a:spcPct val="105000"/>
              </a:lnSpc>
              <a:spcBef>
                <a:spcPts val="0"/>
              </a:spcBef>
              <a:spcAft>
                <a:spcPts val="800"/>
              </a:spcAft>
            </a:pPr>
            <a:r>
              <a:rPr lang="en-US" sz="1800" dirty="0">
                <a:effectLst/>
                <a:latin typeface="Segoe UI" panose="020B0502040204020203" pitchFamily="34" charset="0"/>
                <a:ea typeface="Calibri" panose="020F0502020204030204" pitchFamily="34" charset="0"/>
                <a:cs typeface="Times New Roman" panose="02020603050405020304" pitchFamily="18" charset="0"/>
              </a:rPr>
              <a:t>Trust has been a fundamental promise we have built into the Microsoft Cloud since the very beginning.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5000"/>
              </a:lnSpc>
              <a:spcBef>
                <a:spcPts val="0"/>
              </a:spcBef>
              <a:spcAft>
                <a:spcPts val="800"/>
              </a:spcAft>
            </a:pPr>
            <a:r>
              <a:rPr lang="en-US" sz="1800" dirty="0">
                <a:effectLst/>
                <a:latin typeface="Segoe UI" panose="020B0502040204020203" pitchFamily="34" charset="0"/>
                <a:ea typeface="Calibri" panose="020F0502020204030204" pitchFamily="34" charset="0"/>
                <a:cs typeface="Times New Roman" panose="02020603050405020304" pitchFamily="18" charset="0"/>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5000"/>
              </a:lnSpc>
              <a:spcBef>
                <a:spcPts val="0"/>
              </a:spcBef>
              <a:spcAft>
                <a:spcPts val="800"/>
              </a:spcAft>
            </a:pPr>
            <a:r>
              <a:rPr lang="en-US" sz="1800" dirty="0">
                <a:effectLst/>
                <a:latin typeface="Segoe UI" panose="020B0502040204020203" pitchFamily="34" charset="0"/>
                <a:ea typeface="Calibri" panose="020F0502020204030204" pitchFamily="34" charset="0"/>
                <a:cs typeface="Times New Roman" panose="02020603050405020304" pitchFamily="18" charset="0"/>
              </a:rPr>
              <a:t>Data is the fuel that powers AI technology – and you need to trust what your technology partners are doing with your data.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5000"/>
              </a:lnSpc>
              <a:spcBef>
                <a:spcPts val="0"/>
              </a:spcBef>
              <a:spcAft>
                <a:spcPts val="800"/>
              </a:spcAft>
            </a:pPr>
            <a:endParaRPr lang="en-US" sz="1200" b="0" i="0" dirty="0">
              <a:solidFill>
                <a:srgbClr val="000000"/>
              </a:solidFill>
              <a:effectLst/>
              <a:latin typeface="Segoe UI" panose="020B0502040204020203" pitchFamily="34" charset="0"/>
              <a:ea typeface="+mn-ea"/>
              <a:cs typeface="+mn-cs"/>
            </a:endParaRPr>
          </a:p>
          <a:p>
            <a:pPr marL="0" marR="0">
              <a:lnSpc>
                <a:spcPct val="105000"/>
              </a:lnSpc>
              <a:spcBef>
                <a:spcPts val="0"/>
              </a:spcBef>
              <a:spcAft>
                <a:spcPts val="800"/>
              </a:spcAft>
            </a:pPr>
            <a:r>
              <a:rPr lang="en-US" sz="1200" b="0" i="0" dirty="0">
                <a:solidFill>
                  <a:srgbClr val="000000"/>
                </a:solidFill>
                <a:effectLst/>
                <a:latin typeface="Segoe UI" panose="020B0502040204020203" pitchFamily="34" charset="0"/>
                <a:ea typeface="+mn-ea"/>
                <a:cs typeface="+mn-cs"/>
              </a:rPr>
              <a:t>F</a:t>
            </a:r>
            <a:r>
              <a:rPr lang="en-US" sz="1800" dirty="0">
                <a:effectLst/>
                <a:latin typeface="Segoe UI" panose="020B0502040204020203" pitchFamily="34" charset="0"/>
                <a:ea typeface="Calibri" panose="020F0502020204030204" pitchFamily="34" charset="0"/>
                <a:cs typeface="Times New Roman" panose="02020603050405020304" pitchFamily="18" charset="0"/>
              </a:rPr>
              <a:t>irst, your data is </a:t>
            </a:r>
            <a:r>
              <a:rPr lang="en-US" sz="1800" b="0" dirty="0">
                <a:effectLst/>
                <a:latin typeface="Segoe UI" panose="020B0502040204020203" pitchFamily="34" charset="0"/>
                <a:ea typeface="Calibri" panose="020F0502020204030204" pitchFamily="34" charset="0"/>
                <a:cs typeface="Times New Roman" panose="02020603050405020304" pitchFamily="18" charset="0"/>
              </a:rPr>
              <a:t>your</a:t>
            </a:r>
            <a:r>
              <a:rPr lang="en-US" sz="1800" dirty="0">
                <a:effectLst/>
                <a:latin typeface="Segoe UI" panose="020B0502040204020203" pitchFamily="34" charset="0"/>
                <a:ea typeface="Calibri" panose="020F0502020204030204" pitchFamily="34" charset="0"/>
                <a:cs typeface="Times New Roman" panose="02020603050405020304" pitchFamily="18" charset="0"/>
              </a:rPr>
              <a:t> data.  It is not our data. It is your data.  That means it is yours to own and control. Your data to chose how you want to leverage and monetize.</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algn="l" rtl="0" fontAlgn="base"/>
            <a:r>
              <a:rPr lang="en-US" sz="1800" b="0" i="0" dirty="0">
                <a:solidFill>
                  <a:srgbClr val="000000"/>
                </a:solidFill>
                <a:effectLst/>
                <a:latin typeface="Segoe UI" panose="020B0502040204020203" pitchFamily="34" charset="0"/>
              </a:rPr>
              <a:t> </a:t>
            </a:r>
            <a:endParaRPr lang="en-US" b="0" i="0" dirty="0">
              <a:solidFill>
                <a:srgbClr val="000000"/>
              </a:solidFill>
              <a:effectLst/>
              <a:latin typeface="Segoe UI" panose="020B0502040204020203" pitchFamily="34" charset="0"/>
            </a:endParaRPr>
          </a:p>
          <a:p>
            <a:pPr algn="l" rtl="0" fontAlgn="base"/>
            <a:r>
              <a:rPr lang="en-US" sz="1800" b="0" i="0" dirty="0">
                <a:solidFill>
                  <a:srgbClr val="000000"/>
                </a:solidFill>
                <a:effectLst/>
                <a:latin typeface="Segoe UI" panose="020B0502040204020203" pitchFamily="34" charset="0"/>
              </a:rPr>
              <a:t>Your data is not used to train or enrich the foundational AI models used by others without your permission, so you don’t have to worry about anyone other than your organization benefiting from AI that is trained on your data. </a:t>
            </a:r>
            <a:endParaRPr lang="en-US" b="0" i="0" dirty="0">
              <a:solidFill>
                <a:srgbClr val="000000"/>
              </a:solidFill>
              <a:effectLst/>
              <a:latin typeface="Segoe UI" panose="020B0502040204020203" pitchFamily="34" charset="0"/>
            </a:endParaRPr>
          </a:p>
          <a:p>
            <a:pPr algn="l" rtl="0" fontAlgn="base"/>
            <a:r>
              <a:rPr lang="en-US" sz="1800" b="0" i="0" dirty="0">
                <a:solidFill>
                  <a:srgbClr val="000000"/>
                </a:solidFill>
                <a:effectLst/>
                <a:latin typeface="Segoe UI" panose="020B0502040204020203" pitchFamily="34" charset="0"/>
              </a:rPr>
              <a:t> </a:t>
            </a:r>
            <a:endParaRPr lang="en-US" b="0" i="0" dirty="0">
              <a:solidFill>
                <a:srgbClr val="000000"/>
              </a:solidFill>
              <a:effectLst/>
              <a:latin typeface="Segoe UI" panose="020B0502040204020203" pitchFamily="34" charset="0"/>
            </a:endParaRPr>
          </a:p>
          <a:p>
            <a:pPr algn="l" rtl="0" fontAlgn="base"/>
            <a:r>
              <a:rPr lang="en-US" sz="1800" b="0" i="0" dirty="0">
                <a:solidFill>
                  <a:srgbClr val="000000"/>
                </a:solidFill>
                <a:effectLst/>
                <a:latin typeface="Segoe UI" panose="020B0502040204020203" pitchFamily="34" charset="0"/>
              </a:rPr>
              <a:t>And your data and AI models are protected at every step by the most comprehensive enterprise compliance and security controls in the industry. </a:t>
            </a:r>
            <a:endParaRPr lang="en-US" b="0" i="0" dirty="0">
              <a:solidFill>
                <a:srgbClr val="000000"/>
              </a:solidFill>
              <a:effectLst/>
              <a:latin typeface="Segoe UI" panose="020B0502040204020203" pitchFamily="34" charset="0"/>
            </a:endParaRPr>
          </a:p>
          <a:p>
            <a:pPr>
              <a:lnSpc>
                <a:spcPct val="107000"/>
              </a:lnSpc>
              <a:spcAft>
                <a:spcPts val="810"/>
              </a:spcAft>
            </a:pPr>
            <a:endParaRPr lang="en-US" dirty="0"/>
          </a:p>
        </p:txBody>
      </p:sp>
      <p:sp>
        <p:nvSpPr>
          <p:cNvPr id="4" name="Slide Number Placeholder 3"/>
          <p:cNvSpPr>
            <a:spLocks noGrp="1"/>
          </p:cNvSpPr>
          <p:nvPr>
            <p:ph type="sldNum" sz="quarter" idx="5"/>
          </p:nvPr>
        </p:nvSpPr>
        <p:spPr/>
        <p:txBody>
          <a:bodyPr/>
          <a:lstStyle/>
          <a:p>
            <a:pPr marL="0" marR="0" lvl="0" indent="0" algn="r" defTabSz="925464" rtl="0" eaLnBrk="1" fontAlgn="auto" latinLnBrk="0" hangingPunct="1">
              <a:lnSpc>
                <a:spcPct val="100000"/>
              </a:lnSpc>
              <a:spcBef>
                <a:spcPts val="0"/>
              </a:spcBef>
              <a:spcAft>
                <a:spcPts val="0"/>
              </a:spcAft>
              <a:buClrTx/>
              <a:buSzTx/>
              <a:buFontTx/>
              <a:buNone/>
              <a:tabLst/>
              <a:defRPr/>
            </a:pPr>
            <a:fld id="{FA6CC9AB-C7F4-4106-BD7F-6816938D190E}"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25464"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633597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94B01D-B879-0BC2-7E9C-545B24ED7B9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8EFB26E-2540-38DA-05A8-9032FF9BB56E}"/>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7BE8333E-6385-AFF8-B8D6-006F18C7282F}"/>
              </a:ext>
            </a:extLst>
          </p:cNvPr>
          <p:cNvSpPr>
            <a:spLocks noGrp="1"/>
          </p:cNvSpPr>
          <p:nvPr>
            <p:ph type="body" idx="1"/>
          </p:nvPr>
        </p:nvSpPr>
        <p:spPr/>
        <p:txBody>
          <a:bodyPr/>
          <a:lstStyle/>
          <a:p>
            <a:pPr>
              <a:lnSpc>
                <a:spcPct val="107000"/>
              </a:lnSpc>
              <a:spcAft>
                <a:spcPts val="810"/>
              </a:spcAft>
            </a:pPr>
            <a:endParaRPr lang="en-US" dirty="0"/>
          </a:p>
        </p:txBody>
      </p:sp>
      <p:sp>
        <p:nvSpPr>
          <p:cNvPr id="4" name="Slide Number Placeholder 3">
            <a:extLst>
              <a:ext uri="{FF2B5EF4-FFF2-40B4-BE49-F238E27FC236}">
                <a16:creationId xmlns:a16="http://schemas.microsoft.com/office/drawing/2014/main" id="{6C6220FA-DE6E-1049-0766-F7979421D7B7}"/>
              </a:ext>
            </a:extLst>
          </p:cNvPr>
          <p:cNvSpPr>
            <a:spLocks noGrp="1"/>
          </p:cNvSpPr>
          <p:nvPr>
            <p:ph type="sldNum" sz="quarter" idx="5"/>
          </p:nvPr>
        </p:nvSpPr>
        <p:spPr/>
        <p:txBody>
          <a:bodyPr/>
          <a:lstStyle/>
          <a:p>
            <a:pPr marL="0" marR="0" lvl="0" indent="0" algn="r" defTabSz="925464" rtl="0" eaLnBrk="1" fontAlgn="auto" latinLnBrk="0" hangingPunct="1">
              <a:lnSpc>
                <a:spcPct val="100000"/>
              </a:lnSpc>
              <a:spcBef>
                <a:spcPts val="0"/>
              </a:spcBef>
              <a:spcAft>
                <a:spcPts val="0"/>
              </a:spcAft>
              <a:buClrTx/>
              <a:buSzTx/>
              <a:buFontTx/>
              <a:buNone/>
              <a:tabLst/>
              <a:defRPr/>
            </a:pPr>
            <a:fld id="{FA6CC9AB-C7F4-4106-BD7F-6816938D190E}"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25464"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68898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2DE25C-0153-4570-8168-AD5E99EDFB7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76BCF41-6CD7-636D-1F54-4F52A08A96DC}"/>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B454D91E-1BE0-1684-B1C6-A923260390DF}"/>
              </a:ext>
            </a:extLst>
          </p:cNvPr>
          <p:cNvSpPr>
            <a:spLocks noGrp="1"/>
          </p:cNvSpPr>
          <p:nvPr>
            <p:ph type="body" idx="1"/>
          </p:nvPr>
        </p:nvSpPr>
        <p:spPr/>
        <p:txBody>
          <a:bodyPr/>
          <a:lstStyle/>
          <a:p>
            <a:pPr>
              <a:lnSpc>
                <a:spcPct val="107000"/>
              </a:lnSpc>
              <a:spcAft>
                <a:spcPts val="810"/>
              </a:spcAft>
            </a:pPr>
            <a:endParaRPr lang="en-US" dirty="0"/>
          </a:p>
        </p:txBody>
      </p:sp>
      <p:sp>
        <p:nvSpPr>
          <p:cNvPr id="4" name="Slide Number Placeholder 3">
            <a:extLst>
              <a:ext uri="{FF2B5EF4-FFF2-40B4-BE49-F238E27FC236}">
                <a16:creationId xmlns:a16="http://schemas.microsoft.com/office/drawing/2014/main" id="{752A5DAE-D1AF-B7A4-5C42-CBC7C1335591}"/>
              </a:ext>
            </a:extLst>
          </p:cNvPr>
          <p:cNvSpPr>
            <a:spLocks noGrp="1"/>
          </p:cNvSpPr>
          <p:nvPr>
            <p:ph type="sldNum" sz="quarter" idx="5"/>
          </p:nvPr>
        </p:nvSpPr>
        <p:spPr/>
        <p:txBody>
          <a:bodyPr/>
          <a:lstStyle/>
          <a:p>
            <a:pPr marL="0" marR="0" lvl="0" indent="0" algn="r" defTabSz="925464" rtl="0" eaLnBrk="1" fontAlgn="auto" latinLnBrk="0" hangingPunct="1">
              <a:lnSpc>
                <a:spcPct val="100000"/>
              </a:lnSpc>
              <a:spcBef>
                <a:spcPts val="0"/>
              </a:spcBef>
              <a:spcAft>
                <a:spcPts val="0"/>
              </a:spcAft>
              <a:buClrTx/>
              <a:buSzTx/>
              <a:buFontTx/>
              <a:buNone/>
              <a:tabLst/>
              <a:defRPr/>
            </a:pPr>
            <a:fld id="{FA6CC9AB-C7F4-4106-BD7F-6816938D190E}"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25464"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983836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DF5BAC-7F5B-98D2-8ABD-F7AA41848BB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27E958F-2674-4F0F-D88D-ED54AE81DED5}"/>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E202E62-A33A-DF3C-594E-C8F149256E1F}"/>
              </a:ext>
            </a:extLst>
          </p:cNvPr>
          <p:cNvSpPr>
            <a:spLocks noGrp="1"/>
          </p:cNvSpPr>
          <p:nvPr>
            <p:ph type="body" idx="1"/>
          </p:nvPr>
        </p:nvSpPr>
        <p:spPr/>
        <p:txBody>
          <a:bodyPr/>
          <a:lstStyle/>
          <a:p>
            <a:pPr>
              <a:lnSpc>
                <a:spcPct val="107000"/>
              </a:lnSpc>
              <a:spcAft>
                <a:spcPts val="810"/>
              </a:spcAft>
            </a:pPr>
            <a:endParaRPr lang="en-US" dirty="0"/>
          </a:p>
        </p:txBody>
      </p:sp>
      <p:sp>
        <p:nvSpPr>
          <p:cNvPr id="4" name="Slide Number Placeholder 3">
            <a:extLst>
              <a:ext uri="{FF2B5EF4-FFF2-40B4-BE49-F238E27FC236}">
                <a16:creationId xmlns:a16="http://schemas.microsoft.com/office/drawing/2014/main" id="{6EA001B1-D13B-F091-9175-CABE9A214C56}"/>
              </a:ext>
            </a:extLst>
          </p:cNvPr>
          <p:cNvSpPr>
            <a:spLocks noGrp="1"/>
          </p:cNvSpPr>
          <p:nvPr>
            <p:ph type="sldNum" sz="quarter" idx="5"/>
          </p:nvPr>
        </p:nvSpPr>
        <p:spPr/>
        <p:txBody>
          <a:bodyPr/>
          <a:lstStyle/>
          <a:p>
            <a:pPr marL="0" marR="0" lvl="0" indent="0" algn="r" defTabSz="925464" rtl="0" eaLnBrk="1" fontAlgn="auto" latinLnBrk="0" hangingPunct="1">
              <a:lnSpc>
                <a:spcPct val="100000"/>
              </a:lnSpc>
              <a:spcBef>
                <a:spcPts val="0"/>
              </a:spcBef>
              <a:spcAft>
                <a:spcPts val="0"/>
              </a:spcAft>
              <a:buClrTx/>
              <a:buSzTx/>
              <a:buFontTx/>
              <a:buNone/>
              <a:tabLst/>
              <a:defRPr/>
            </a:pPr>
            <a:fld id="{FA6CC9AB-C7F4-4106-BD7F-6816938D190E}"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25464"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745127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329BF9-52E4-6D72-4458-BAA17146D4B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8E7CE5D-15BF-81D5-D1D3-3DDE5CE8EB8C}"/>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EEC1D6C7-4077-16AC-5236-CCFF2ADC43C8}"/>
              </a:ext>
            </a:extLst>
          </p:cNvPr>
          <p:cNvSpPr>
            <a:spLocks noGrp="1"/>
          </p:cNvSpPr>
          <p:nvPr>
            <p:ph type="body" idx="1"/>
          </p:nvPr>
        </p:nvSpPr>
        <p:spPr/>
        <p:txBody>
          <a:bodyPr/>
          <a:lstStyle/>
          <a:p>
            <a:pPr>
              <a:lnSpc>
                <a:spcPct val="107000"/>
              </a:lnSpc>
              <a:spcAft>
                <a:spcPts val="810"/>
              </a:spcAft>
            </a:pPr>
            <a:endParaRPr lang="en-US" dirty="0"/>
          </a:p>
        </p:txBody>
      </p:sp>
      <p:sp>
        <p:nvSpPr>
          <p:cNvPr id="4" name="Slide Number Placeholder 3">
            <a:extLst>
              <a:ext uri="{FF2B5EF4-FFF2-40B4-BE49-F238E27FC236}">
                <a16:creationId xmlns:a16="http://schemas.microsoft.com/office/drawing/2014/main" id="{7FC696E3-767D-DD00-6AB3-3C7C59ED500D}"/>
              </a:ext>
            </a:extLst>
          </p:cNvPr>
          <p:cNvSpPr>
            <a:spLocks noGrp="1"/>
          </p:cNvSpPr>
          <p:nvPr>
            <p:ph type="sldNum" sz="quarter" idx="5"/>
          </p:nvPr>
        </p:nvSpPr>
        <p:spPr/>
        <p:txBody>
          <a:bodyPr/>
          <a:lstStyle/>
          <a:p>
            <a:pPr marL="0" marR="0" lvl="0" indent="0" algn="r" defTabSz="925464" rtl="0" eaLnBrk="1" fontAlgn="auto" latinLnBrk="0" hangingPunct="1">
              <a:lnSpc>
                <a:spcPct val="100000"/>
              </a:lnSpc>
              <a:spcBef>
                <a:spcPts val="0"/>
              </a:spcBef>
              <a:spcAft>
                <a:spcPts val="0"/>
              </a:spcAft>
              <a:buClrTx/>
              <a:buSzTx/>
              <a:buFontTx/>
              <a:buNone/>
              <a:tabLst/>
              <a:defRPr/>
            </a:pPr>
            <a:fld id="{FA6CC9AB-C7F4-4106-BD7F-6816938D190E}"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25464"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57167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a:lnSpc>
                <a:spcPct val="107000"/>
              </a:lnSpc>
              <a:spcAft>
                <a:spcPts val="810"/>
              </a:spcAft>
            </a:pPr>
            <a:endParaRPr lang="en-US"/>
          </a:p>
        </p:txBody>
      </p:sp>
      <p:sp>
        <p:nvSpPr>
          <p:cNvPr id="4" name="Slide Number Placeholder 3"/>
          <p:cNvSpPr>
            <a:spLocks noGrp="1"/>
          </p:cNvSpPr>
          <p:nvPr>
            <p:ph type="sldNum" sz="quarter" idx="5"/>
          </p:nvPr>
        </p:nvSpPr>
        <p:spPr/>
        <p:txBody>
          <a:bodyPr/>
          <a:lstStyle/>
          <a:p>
            <a:pPr marL="0" marR="0" lvl="0" indent="0" algn="r" defTabSz="925464" rtl="0" eaLnBrk="1" fontAlgn="auto" latinLnBrk="0" hangingPunct="1">
              <a:lnSpc>
                <a:spcPct val="100000"/>
              </a:lnSpc>
              <a:spcBef>
                <a:spcPts val="0"/>
              </a:spcBef>
              <a:spcAft>
                <a:spcPts val="0"/>
              </a:spcAft>
              <a:buClrTx/>
              <a:buSzTx/>
              <a:buFontTx/>
              <a:buNone/>
              <a:tabLst/>
              <a:defRPr/>
            </a:pPr>
            <a:fld id="{FA6CC9AB-C7F4-4106-BD7F-6816938D190E}"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25464"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752188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4464D7-ACBD-DC6D-9E5D-5CB5862DFC5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138ACE3-DDB4-61B8-D1EA-5E949DE36B32}"/>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A199DF5F-64C8-2075-8A1C-7D15DA3C8840}"/>
              </a:ext>
            </a:extLst>
          </p:cNvPr>
          <p:cNvSpPr>
            <a:spLocks noGrp="1"/>
          </p:cNvSpPr>
          <p:nvPr>
            <p:ph type="body" idx="1"/>
          </p:nvPr>
        </p:nvSpPr>
        <p:spPr/>
        <p:txBody>
          <a:bodyPr/>
          <a:lstStyle/>
          <a:p>
            <a:pPr>
              <a:lnSpc>
                <a:spcPct val="107000"/>
              </a:lnSpc>
              <a:spcAft>
                <a:spcPts val="810"/>
              </a:spcAft>
            </a:pPr>
            <a:endParaRPr lang="en-US" dirty="0"/>
          </a:p>
        </p:txBody>
      </p:sp>
      <p:sp>
        <p:nvSpPr>
          <p:cNvPr id="4" name="Slide Number Placeholder 3">
            <a:extLst>
              <a:ext uri="{FF2B5EF4-FFF2-40B4-BE49-F238E27FC236}">
                <a16:creationId xmlns:a16="http://schemas.microsoft.com/office/drawing/2014/main" id="{CBCDE26E-6628-8775-5EB4-D2BD224C4715}"/>
              </a:ext>
            </a:extLst>
          </p:cNvPr>
          <p:cNvSpPr>
            <a:spLocks noGrp="1"/>
          </p:cNvSpPr>
          <p:nvPr>
            <p:ph type="sldNum" sz="quarter" idx="5"/>
          </p:nvPr>
        </p:nvSpPr>
        <p:spPr/>
        <p:txBody>
          <a:bodyPr/>
          <a:lstStyle/>
          <a:p>
            <a:pPr marL="0" marR="0" lvl="0" indent="0" algn="r" defTabSz="925464" rtl="0" eaLnBrk="1" fontAlgn="auto" latinLnBrk="0" hangingPunct="1">
              <a:lnSpc>
                <a:spcPct val="100000"/>
              </a:lnSpc>
              <a:spcBef>
                <a:spcPts val="0"/>
              </a:spcBef>
              <a:spcAft>
                <a:spcPts val="0"/>
              </a:spcAft>
              <a:buClrTx/>
              <a:buSzTx/>
              <a:buFontTx/>
              <a:buNone/>
              <a:tabLst/>
              <a:defRPr/>
            </a:pPr>
            <a:fld id="{FA6CC9AB-C7F4-4106-BD7F-6816938D190E}"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25464"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568206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62BCAD-53A5-23B1-081A-556EAA36CAD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F346818-9710-5A28-3FE6-D4BA6A9B40B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9A97F8DC-02DD-EC13-F412-A70D2F00A5F3}"/>
              </a:ext>
            </a:extLst>
          </p:cNvPr>
          <p:cNvSpPr>
            <a:spLocks noGrp="1"/>
          </p:cNvSpPr>
          <p:nvPr>
            <p:ph type="body" idx="1"/>
          </p:nvPr>
        </p:nvSpPr>
        <p:spPr/>
        <p:txBody>
          <a:bodyPr/>
          <a:lstStyle/>
          <a:p>
            <a:pPr>
              <a:lnSpc>
                <a:spcPct val="107000"/>
              </a:lnSpc>
              <a:spcAft>
                <a:spcPts val="810"/>
              </a:spcAft>
            </a:pPr>
            <a:endParaRPr lang="en-US" dirty="0"/>
          </a:p>
        </p:txBody>
      </p:sp>
      <p:sp>
        <p:nvSpPr>
          <p:cNvPr id="4" name="Slide Number Placeholder 3">
            <a:extLst>
              <a:ext uri="{FF2B5EF4-FFF2-40B4-BE49-F238E27FC236}">
                <a16:creationId xmlns:a16="http://schemas.microsoft.com/office/drawing/2014/main" id="{5A63E926-D922-D45C-15C3-6A69B6F41434}"/>
              </a:ext>
            </a:extLst>
          </p:cNvPr>
          <p:cNvSpPr>
            <a:spLocks noGrp="1"/>
          </p:cNvSpPr>
          <p:nvPr>
            <p:ph type="sldNum" sz="quarter" idx="5"/>
          </p:nvPr>
        </p:nvSpPr>
        <p:spPr/>
        <p:txBody>
          <a:bodyPr/>
          <a:lstStyle/>
          <a:p>
            <a:pPr marL="0" marR="0" lvl="0" indent="0" algn="r" defTabSz="925464" rtl="0" eaLnBrk="1" fontAlgn="auto" latinLnBrk="0" hangingPunct="1">
              <a:lnSpc>
                <a:spcPct val="100000"/>
              </a:lnSpc>
              <a:spcBef>
                <a:spcPts val="0"/>
              </a:spcBef>
              <a:spcAft>
                <a:spcPts val="0"/>
              </a:spcAft>
              <a:buClrTx/>
              <a:buSzTx/>
              <a:buFontTx/>
              <a:buNone/>
              <a:tabLst/>
              <a:defRPr/>
            </a:pPr>
            <a:fld id="{FA6CC9AB-C7F4-4106-BD7F-6816938D190E}"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25464"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403496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AD9656-451C-D31A-F583-D77CCAB332C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DF02F73-38E1-41B8-1041-7C3BB15F526E}"/>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9C3802D1-FF4F-37CA-632B-E5A5B4A794E7}"/>
              </a:ext>
            </a:extLst>
          </p:cNvPr>
          <p:cNvSpPr>
            <a:spLocks noGrp="1"/>
          </p:cNvSpPr>
          <p:nvPr>
            <p:ph type="body" idx="1"/>
          </p:nvPr>
        </p:nvSpPr>
        <p:spPr/>
        <p:txBody>
          <a:bodyPr/>
          <a:lstStyle/>
          <a:p>
            <a:pPr>
              <a:lnSpc>
                <a:spcPct val="107000"/>
              </a:lnSpc>
              <a:spcAft>
                <a:spcPts val="810"/>
              </a:spcAft>
            </a:pPr>
            <a:endParaRPr lang="en-US" dirty="0"/>
          </a:p>
        </p:txBody>
      </p:sp>
      <p:sp>
        <p:nvSpPr>
          <p:cNvPr id="4" name="Slide Number Placeholder 3">
            <a:extLst>
              <a:ext uri="{FF2B5EF4-FFF2-40B4-BE49-F238E27FC236}">
                <a16:creationId xmlns:a16="http://schemas.microsoft.com/office/drawing/2014/main" id="{F6D685DF-A18E-D240-20CA-D51028D393EE}"/>
              </a:ext>
            </a:extLst>
          </p:cNvPr>
          <p:cNvSpPr>
            <a:spLocks noGrp="1"/>
          </p:cNvSpPr>
          <p:nvPr>
            <p:ph type="sldNum" sz="quarter" idx="5"/>
          </p:nvPr>
        </p:nvSpPr>
        <p:spPr/>
        <p:txBody>
          <a:bodyPr/>
          <a:lstStyle/>
          <a:p>
            <a:pPr marL="0" marR="0" lvl="0" indent="0" algn="r" defTabSz="925464" rtl="0" eaLnBrk="1" fontAlgn="auto" latinLnBrk="0" hangingPunct="1">
              <a:lnSpc>
                <a:spcPct val="100000"/>
              </a:lnSpc>
              <a:spcBef>
                <a:spcPts val="0"/>
              </a:spcBef>
              <a:spcAft>
                <a:spcPts val="0"/>
              </a:spcAft>
              <a:buClrTx/>
              <a:buSzTx/>
              <a:buFontTx/>
              <a:buNone/>
              <a:tabLst/>
              <a:defRPr/>
            </a:pPr>
            <a:fld id="{FA6CC9AB-C7F4-4106-BD7F-6816938D190E}"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25464"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734671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22D61E-1656-8DC6-5058-1DD25EF3B32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5FB4F17-92B8-B5F4-B531-6FCCF659CB0E}"/>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6237B80E-7606-C4BD-A5A1-C3881A67F722}"/>
              </a:ext>
            </a:extLst>
          </p:cNvPr>
          <p:cNvSpPr>
            <a:spLocks noGrp="1"/>
          </p:cNvSpPr>
          <p:nvPr>
            <p:ph type="body" idx="1"/>
          </p:nvPr>
        </p:nvSpPr>
        <p:spPr/>
        <p:txBody>
          <a:bodyPr/>
          <a:lstStyle/>
          <a:p>
            <a:pPr>
              <a:lnSpc>
                <a:spcPct val="107000"/>
              </a:lnSpc>
              <a:spcAft>
                <a:spcPts val="810"/>
              </a:spcAft>
            </a:pPr>
            <a:endParaRPr lang="en-US" dirty="0"/>
          </a:p>
        </p:txBody>
      </p:sp>
      <p:sp>
        <p:nvSpPr>
          <p:cNvPr id="4" name="Slide Number Placeholder 3">
            <a:extLst>
              <a:ext uri="{FF2B5EF4-FFF2-40B4-BE49-F238E27FC236}">
                <a16:creationId xmlns:a16="http://schemas.microsoft.com/office/drawing/2014/main" id="{B40398BC-0B0C-D66D-A0B8-BD60641F1AB5}"/>
              </a:ext>
            </a:extLst>
          </p:cNvPr>
          <p:cNvSpPr>
            <a:spLocks noGrp="1"/>
          </p:cNvSpPr>
          <p:nvPr>
            <p:ph type="sldNum" sz="quarter" idx="5"/>
          </p:nvPr>
        </p:nvSpPr>
        <p:spPr/>
        <p:txBody>
          <a:bodyPr/>
          <a:lstStyle/>
          <a:p>
            <a:pPr marL="0" marR="0" lvl="0" indent="0" algn="r" defTabSz="925464" rtl="0" eaLnBrk="1" fontAlgn="auto" latinLnBrk="0" hangingPunct="1">
              <a:lnSpc>
                <a:spcPct val="100000"/>
              </a:lnSpc>
              <a:spcBef>
                <a:spcPts val="0"/>
              </a:spcBef>
              <a:spcAft>
                <a:spcPts val="0"/>
              </a:spcAft>
              <a:buClrTx/>
              <a:buSzTx/>
              <a:buFontTx/>
              <a:buNone/>
              <a:tabLst/>
              <a:defRPr/>
            </a:pPr>
            <a:fld id="{FA6CC9AB-C7F4-4106-BD7F-6816938D190E}"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25464"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462995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US" sz="1800" b="0" i="0" dirty="0">
                <a:solidFill>
                  <a:srgbClr val="000000"/>
                </a:solidFill>
                <a:effectLst/>
                <a:latin typeface="Segoe UI" panose="020B0502040204020203" pitchFamily="34" charset="0"/>
              </a:rPr>
              <a:t>And Microsoft runs on trust. We are committed to security, privacy, and compliance across everything we do, and our approach to AI is no different.  </a:t>
            </a:r>
          </a:p>
          <a:p>
            <a:pPr algn="l" rtl="0" fontAlgn="base"/>
            <a:endParaRPr lang="en-US" sz="1800" b="0" i="0" dirty="0">
              <a:solidFill>
                <a:srgbClr val="000000"/>
              </a:solidFill>
              <a:effectLst/>
              <a:latin typeface="Segoe UI" panose="020B0502040204020203" pitchFamily="34" charset="0"/>
            </a:endParaRPr>
          </a:p>
          <a:p>
            <a:pPr marL="0" marR="0">
              <a:lnSpc>
                <a:spcPct val="105000"/>
              </a:lnSpc>
              <a:spcBef>
                <a:spcPts val="0"/>
              </a:spcBef>
              <a:spcAft>
                <a:spcPts val="800"/>
              </a:spcAft>
            </a:pPr>
            <a:r>
              <a:rPr lang="en-US" sz="1800" dirty="0">
                <a:effectLst/>
                <a:latin typeface="Segoe UI" panose="020B0502040204020203" pitchFamily="34" charset="0"/>
                <a:ea typeface="Calibri" panose="020F0502020204030204" pitchFamily="34" charset="0"/>
                <a:cs typeface="Times New Roman" panose="02020603050405020304" pitchFamily="18" charset="0"/>
              </a:rPr>
              <a:t>Trust has been a fundamental promise we have built into the Microsoft Cloud since the very beginning.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5000"/>
              </a:lnSpc>
              <a:spcBef>
                <a:spcPts val="0"/>
              </a:spcBef>
              <a:spcAft>
                <a:spcPts val="800"/>
              </a:spcAft>
            </a:pPr>
            <a:r>
              <a:rPr lang="en-US" sz="1800" dirty="0">
                <a:effectLst/>
                <a:latin typeface="Segoe UI" panose="020B0502040204020203" pitchFamily="34" charset="0"/>
                <a:ea typeface="Calibri" panose="020F0502020204030204" pitchFamily="34" charset="0"/>
                <a:cs typeface="Times New Roman" panose="02020603050405020304" pitchFamily="18" charset="0"/>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5000"/>
              </a:lnSpc>
              <a:spcBef>
                <a:spcPts val="0"/>
              </a:spcBef>
              <a:spcAft>
                <a:spcPts val="800"/>
              </a:spcAft>
            </a:pPr>
            <a:r>
              <a:rPr lang="en-US" sz="1800" dirty="0">
                <a:effectLst/>
                <a:latin typeface="Segoe UI" panose="020B0502040204020203" pitchFamily="34" charset="0"/>
                <a:ea typeface="Calibri" panose="020F0502020204030204" pitchFamily="34" charset="0"/>
                <a:cs typeface="Times New Roman" panose="02020603050405020304" pitchFamily="18" charset="0"/>
              </a:rPr>
              <a:t>Data is the fuel that powers AI technology – and you need to trust what your technology partners are doing with your data.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5000"/>
              </a:lnSpc>
              <a:spcBef>
                <a:spcPts val="0"/>
              </a:spcBef>
              <a:spcAft>
                <a:spcPts val="800"/>
              </a:spcAft>
            </a:pPr>
            <a:endParaRPr lang="en-US" sz="1200" b="0" i="0" dirty="0">
              <a:solidFill>
                <a:srgbClr val="000000"/>
              </a:solidFill>
              <a:effectLst/>
              <a:latin typeface="Segoe UI" panose="020B0502040204020203" pitchFamily="34" charset="0"/>
              <a:ea typeface="+mn-ea"/>
              <a:cs typeface="+mn-cs"/>
            </a:endParaRPr>
          </a:p>
          <a:p>
            <a:pPr marL="0" marR="0">
              <a:lnSpc>
                <a:spcPct val="105000"/>
              </a:lnSpc>
              <a:spcBef>
                <a:spcPts val="0"/>
              </a:spcBef>
              <a:spcAft>
                <a:spcPts val="800"/>
              </a:spcAft>
            </a:pPr>
            <a:r>
              <a:rPr lang="en-US" sz="1200" b="0" i="0" dirty="0">
                <a:solidFill>
                  <a:srgbClr val="000000"/>
                </a:solidFill>
                <a:effectLst/>
                <a:latin typeface="Segoe UI" panose="020B0502040204020203" pitchFamily="34" charset="0"/>
                <a:ea typeface="+mn-ea"/>
                <a:cs typeface="+mn-cs"/>
              </a:rPr>
              <a:t>F</a:t>
            </a:r>
            <a:r>
              <a:rPr lang="en-US" sz="1800" dirty="0">
                <a:effectLst/>
                <a:latin typeface="Segoe UI" panose="020B0502040204020203" pitchFamily="34" charset="0"/>
                <a:ea typeface="Calibri" panose="020F0502020204030204" pitchFamily="34" charset="0"/>
                <a:cs typeface="Times New Roman" panose="02020603050405020304" pitchFamily="18" charset="0"/>
              </a:rPr>
              <a:t>irst, your data is </a:t>
            </a:r>
            <a:r>
              <a:rPr lang="en-US" sz="1800" b="0" dirty="0">
                <a:effectLst/>
                <a:latin typeface="Segoe UI" panose="020B0502040204020203" pitchFamily="34" charset="0"/>
                <a:ea typeface="Calibri" panose="020F0502020204030204" pitchFamily="34" charset="0"/>
                <a:cs typeface="Times New Roman" panose="02020603050405020304" pitchFamily="18" charset="0"/>
              </a:rPr>
              <a:t>your</a:t>
            </a:r>
            <a:r>
              <a:rPr lang="en-US" sz="1800" dirty="0">
                <a:effectLst/>
                <a:latin typeface="Segoe UI" panose="020B0502040204020203" pitchFamily="34" charset="0"/>
                <a:ea typeface="Calibri" panose="020F0502020204030204" pitchFamily="34" charset="0"/>
                <a:cs typeface="Times New Roman" panose="02020603050405020304" pitchFamily="18" charset="0"/>
              </a:rPr>
              <a:t> data.  It is not our data. It is your data.  That means it is yours to own and control. Your data to chose how you want to leverage and monetize.</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algn="l" rtl="0" fontAlgn="base"/>
            <a:r>
              <a:rPr lang="en-US" sz="1800" b="0" i="0" dirty="0">
                <a:solidFill>
                  <a:srgbClr val="000000"/>
                </a:solidFill>
                <a:effectLst/>
                <a:latin typeface="Segoe UI" panose="020B0502040204020203" pitchFamily="34" charset="0"/>
              </a:rPr>
              <a:t> </a:t>
            </a:r>
            <a:endParaRPr lang="en-US" b="0" i="0" dirty="0">
              <a:solidFill>
                <a:srgbClr val="000000"/>
              </a:solidFill>
              <a:effectLst/>
              <a:latin typeface="Segoe UI" panose="020B0502040204020203" pitchFamily="34" charset="0"/>
            </a:endParaRPr>
          </a:p>
          <a:p>
            <a:pPr algn="l" rtl="0" fontAlgn="base"/>
            <a:r>
              <a:rPr lang="en-US" sz="1800" b="0" i="0" dirty="0">
                <a:solidFill>
                  <a:srgbClr val="000000"/>
                </a:solidFill>
                <a:effectLst/>
                <a:latin typeface="Segoe UI" panose="020B0502040204020203" pitchFamily="34" charset="0"/>
              </a:rPr>
              <a:t>Your data is not used to train or enrich the foundational AI models used by others without your permission, so you don’t have to worry about anyone other than your organization benefiting from AI that is trained on your data. </a:t>
            </a:r>
            <a:endParaRPr lang="en-US" b="0" i="0" dirty="0">
              <a:solidFill>
                <a:srgbClr val="000000"/>
              </a:solidFill>
              <a:effectLst/>
              <a:latin typeface="Segoe UI" panose="020B0502040204020203" pitchFamily="34" charset="0"/>
            </a:endParaRPr>
          </a:p>
          <a:p>
            <a:pPr algn="l" rtl="0" fontAlgn="base"/>
            <a:r>
              <a:rPr lang="en-US" sz="1800" b="0" i="0" dirty="0">
                <a:solidFill>
                  <a:srgbClr val="000000"/>
                </a:solidFill>
                <a:effectLst/>
                <a:latin typeface="Segoe UI" panose="020B0502040204020203" pitchFamily="34" charset="0"/>
              </a:rPr>
              <a:t> </a:t>
            </a:r>
            <a:endParaRPr lang="en-US" b="0" i="0" dirty="0">
              <a:solidFill>
                <a:srgbClr val="000000"/>
              </a:solidFill>
              <a:effectLst/>
              <a:latin typeface="Segoe UI" panose="020B0502040204020203" pitchFamily="34" charset="0"/>
            </a:endParaRPr>
          </a:p>
          <a:p>
            <a:pPr algn="l" rtl="0" fontAlgn="base"/>
            <a:r>
              <a:rPr lang="en-US" sz="1800" b="0" i="0" dirty="0">
                <a:solidFill>
                  <a:srgbClr val="000000"/>
                </a:solidFill>
                <a:effectLst/>
                <a:latin typeface="Segoe UI" panose="020B0502040204020203" pitchFamily="34" charset="0"/>
              </a:rPr>
              <a:t>And your data and AI models are protected at every step by the most comprehensive enterprise compliance and security controls in the industry. </a:t>
            </a:r>
            <a:endParaRPr lang="en-US" b="0" i="0" dirty="0">
              <a:solidFill>
                <a:srgbClr val="000000"/>
              </a:solidFill>
              <a:effectLst/>
              <a:latin typeface="Segoe UI" panose="020B0502040204020203" pitchFamily="34" charset="0"/>
            </a:endParaRPr>
          </a:p>
          <a:p>
            <a:pPr>
              <a:lnSpc>
                <a:spcPct val="107000"/>
              </a:lnSpc>
              <a:spcAft>
                <a:spcPts val="810"/>
              </a:spcAft>
            </a:pPr>
            <a:endParaRPr lang="en-US" dirty="0"/>
          </a:p>
        </p:txBody>
      </p:sp>
      <p:sp>
        <p:nvSpPr>
          <p:cNvPr id="4" name="Slide Number Placeholder 3"/>
          <p:cNvSpPr>
            <a:spLocks noGrp="1"/>
          </p:cNvSpPr>
          <p:nvPr>
            <p:ph type="sldNum" sz="quarter" idx="5"/>
          </p:nvPr>
        </p:nvSpPr>
        <p:spPr/>
        <p:txBody>
          <a:bodyPr/>
          <a:lstStyle/>
          <a:p>
            <a:pPr marL="0" marR="0" lvl="0" indent="0" algn="r" defTabSz="925464" rtl="0" eaLnBrk="1" fontAlgn="auto" latinLnBrk="0" hangingPunct="1">
              <a:lnSpc>
                <a:spcPct val="100000"/>
              </a:lnSpc>
              <a:spcBef>
                <a:spcPts val="0"/>
              </a:spcBef>
              <a:spcAft>
                <a:spcPts val="0"/>
              </a:spcAft>
              <a:buClrTx/>
              <a:buSzTx/>
              <a:buFontTx/>
              <a:buNone/>
              <a:tabLst/>
              <a:defRPr/>
            </a:pPr>
            <a:fld id="{FA6CC9AB-C7F4-4106-BD7F-6816938D190E}"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25464"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263506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US" sz="1800" b="0" i="0" dirty="0">
                <a:solidFill>
                  <a:srgbClr val="000000"/>
                </a:solidFill>
                <a:effectLst/>
                <a:latin typeface="Segoe UI" panose="020B0502040204020203" pitchFamily="34" charset="0"/>
              </a:rPr>
              <a:t>And Microsoft runs on trust. We are committed to security, privacy, and compliance across everything we do, and our approach to AI is no different.  </a:t>
            </a:r>
          </a:p>
          <a:p>
            <a:pPr algn="l" rtl="0" fontAlgn="base"/>
            <a:endParaRPr lang="en-US" sz="1800" b="0" i="0" dirty="0">
              <a:solidFill>
                <a:srgbClr val="000000"/>
              </a:solidFill>
              <a:effectLst/>
              <a:latin typeface="Segoe UI" panose="020B0502040204020203" pitchFamily="34" charset="0"/>
            </a:endParaRPr>
          </a:p>
          <a:p>
            <a:pPr marL="0" marR="0">
              <a:lnSpc>
                <a:spcPct val="105000"/>
              </a:lnSpc>
              <a:spcBef>
                <a:spcPts val="0"/>
              </a:spcBef>
              <a:spcAft>
                <a:spcPts val="800"/>
              </a:spcAft>
            </a:pPr>
            <a:r>
              <a:rPr lang="en-US" sz="1800" dirty="0">
                <a:effectLst/>
                <a:latin typeface="Segoe UI" panose="020B0502040204020203" pitchFamily="34" charset="0"/>
                <a:ea typeface="Calibri" panose="020F0502020204030204" pitchFamily="34" charset="0"/>
                <a:cs typeface="Times New Roman" panose="02020603050405020304" pitchFamily="18" charset="0"/>
              </a:rPr>
              <a:t>Trust has been a fundamental promise we have built into the Microsoft Cloud since the very beginning.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5000"/>
              </a:lnSpc>
              <a:spcBef>
                <a:spcPts val="0"/>
              </a:spcBef>
              <a:spcAft>
                <a:spcPts val="800"/>
              </a:spcAft>
            </a:pPr>
            <a:r>
              <a:rPr lang="en-US" sz="1800" dirty="0">
                <a:effectLst/>
                <a:latin typeface="Segoe UI" panose="020B0502040204020203" pitchFamily="34" charset="0"/>
                <a:ea typeface="Calibri" panose="020F0502020204030204" pitchFamily="34" charset="0"/>
                <a:cs typeface="Times New Roman" panose="02020603050405020304" pitchFamily="18" charset="0"/>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5000"/>
              </a:lnSpc>
              <a:spcBef>
                <a:spcPts val="0"/>
              </a:spcBef>
              <a:spcAft>
                <a:spcPts val="800"/>
              </a:spcAft>
            </a:pPr>
            <a:r>
              <a:rPr lang="en-US" sz="1800" dirty="0">
                <a:effectLst/>
                <a:latin typeface="Segoe UI" panose="020B0502040204020203" pitchFamily="34" charset="0"/>
                <a:ea typeface="Calibri" panose="020F0502020204030204" pitchFamily="34" charset="0"/>
                <a:cs typeface="Times New Roman" panose="02020603050405020304" pitchFamily="18" charset="0"/>
              </a:rPr>
              <a:t>Data is the fuel that powers AI technology – and you need to trust what your technology partners are doing with your data.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5000"/>
              </a:lnSpc>
              <a:spcBef>
                <a:spcPts val="0"/>
              </a:spcBef>
              <a:spcAft>
                <a:spcPts val="800"/>
              </a:spcAft>
            </a:pPr>
            <a:endParaRPr lang="en-US" sz="1200" b="0" i="0" dirty="0">
              <a:solidFill>
                <a:srgbClr val="000000"/>
              </a:solidFill>
              <a:effectLst/>
              <a:latin typeface="Segoe UI" panose="020B0502040204020203" pitchFamily="34" charset="0"/>
              <a:ea typeface="+mn-ea"/>
              <a:cs typeface="+mn-cs"/>
            </a:endParaRPr>
          </a:p>
          <a:p>
            <a:pPr marL="0" marR="0">
              <a:lnSpc>
                <a:spcPct val="105000"/>
              </a:lnSpc>
              <a:spcBef>
                <a:spcPts val="0"/>
              </a:spcBef>
              <a:spcAft>
                <a:spcPts val="800"/>
              </a:spcAft>
            </a:pPr>
            <a:r>
              <a:rPr lang="en-US" sz="1200" b="0" i="0" dirty="0">
                <a:solidFill>
                  <a:srgbClr val="000000"/>
                </a:solidFill>
                <a:effectLst/>
                <a:latin typeface="Segoe UI" panose="020B0502040204020203" pitchFamily="34" charset="0"/>
                <a:ea typeface="+mn-ea"/>
                <a:cs typeface="+mn-cs"/>
              </a:rPr>
              <a:t>F</a:t>
            </a:r>
            <a:r>
              <a:rPr lang="en-US" sz="1800" dirty="0">
                <a:effectLst/>
                <a:latin typeface="Segoe UI" panose="020B0502040204020203" pitchFamily="34" charset="0"/>
                <a:ea typeface="Calibri" panose="020F0502020204030204" pitchFamily="34" charset="0"/>
                <a:cs typeface="Times New Roman" panose="02020603050405020304" pitchFamily="18" charset="0"/>
              </a:rPr>
              <a:t>irst, your data is </a:t>
            </a:r>
            <a:r>
              <a:rPr lang="en-US" sz="1800" b="0" dirty="0">
                <a:effectLst/>
                <a:latin typeface="Segoe UI" panose="020B0502040204020203" pitchFamily="34" charset="0"/>
                <a:ea typeface="Calibri" panose="020F0502020204030204" pitchFamily="34" charset="0"/>
                <a:cs typeface="Times New Roman" panose="02020603050405020304" pitchFamily="18" charset="0"/>
              </a:rPr>
              <a:t>your</a:t>
            </a:r>
            <a:r>
              <a:rPr lang="en-US" sz="1800" dirty="0">
                <a:effectLst/>
                <a:latin typeface="Segoe UI" panose="020B0502040204020203" pitchFamily="34" charset="0"/>
                <a:ea typeface="Calibri" panose="020F0502020204030204" pitchFamily="34" charset="0"/>
                <a:cs typeface="Times New Roman" panose="02020603050405020304" pitchFamily="18" charset="0"/>
              </a:rPr>
              <a:t> data.  It is not our data. It is your data.  That means it is yours to own and control. Your data to chose how you want to leverage and monetize.</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algn="l" rtl="0" fontAlgn="base"/>
            <a:r>
              <a:rPr lang="en-US" sz="1800" b="0" i="0" dirty="0">
                <a:solidFill>
                  <a:srgbClr val="000000"/>
                </a:solidFill>
                <a:effectLst/>
                <a:latin typeface="Segoe UI" panose="020B0502040204020203" pitchFamily="34" charset="0"/>
              </a:rPr>
              <a:t> </a:t>
            </a:r>
            <a:endParaRPr lang="en-US" b="0" i="0" dirty="0">
              <a:solidFill>
                <a:srgbClr val="000000"/>
              </a:solidFill>
              <a:effectLst/>
              <a:latin typeface="Segoe UI" panose="020B0502040204020203" pitchFamily="34" charset="0"/>
            </a:endParaRPr>
          </a:p>
          <a:p>
            <a:pPr algn="l" rtl="0" fontAlgn="base"/>
            <a:r>
              <a:rPr lang="en-US" sz="1800" b="0" i="0" dirty="0">
                <a:solidFill>
                  <a:srgbClr val="000000"/>
                </a:solidFill>
                <a:effectLst/>
                <a:latin typeface="Segoe UI" panose="020B0502040204020203" pitchFamily="34" charset="0"/>
              </a:rPr>
              <a:t>Your data is not used to train or enrich the foundational AI models used by others without your permission, so you don’t have to worry about anyone other than your organization benefiting from AI that is trained on your data. </a:t>
            </a:r>
            <a:endParaRPr lang="en-US" b="0" i="0" dirty="0">
              <a:solidFill>
                <a:srgbClr val="000000"/>
              </a:solidFill>
              <a:effectLst/>
              <a:latin typeface="Segoe UI" panose="020B0502040204020203" pitchFamily="34" charset="0"/>
            </a:endParaRPr>
          </a:p>
          <a:p>
            <a:pPr algn="l" rtl="0" fontAlgn="base"/>
            <a:r>
              <a:rPr lang="en-US" sz="1800" b="0" i="0" dirty="0">
                <a:solidFill>
                  <a:srgbClr val="000000"/>
                </a:solidFill>
                <a:effectLst/>
                <a:latin typeface="Segoe UI" panose="020B0502040204020203" pitchFamily="34" charset="0"/>
              </a:rPr>
              <a:t> </a:t>
            </a:r>
            <a:endParaRPr lang="en-US" b="0" i="0" dirty="0">
              <a:solidFill>
                <a:srgbClr val="000000"/>
              </a:solidFill>
              <a:effectLst/>
              <a:latin typeface="Segoe UI" panose="020B0502040204020203" pitchFamily="34" charset="0"/>
            </a:endParaRPr>
          </a:p>
          <a:p>
            <a:pPr algn="l" rtl="0" fontAlgn="base"/>
            <a:r>
              <a:rPr lang="en-US" sz="1800" b="0" i="0" dirty="0">
                <a:solidFill>
                  <a:srgbClr val="000000"/>
                </a:solidFill>
                <a:effectLst/>
                <a:latin typeface="Segoe UI" panose="020B0502040204020203" pitchFamily="34" charset="0"/>
              </a:rPr>
              <a:t>And your data and AI models are protected at every step by the most comprehensive enterprise compliance and security controls in the industry. </a:t>
            </a:r>
            <a:endParaRPr lang="en-US" b="0" i="0" dirty="0">
              <a:solidFill>
                <a:srgbClr val="000000"/>
              </a:solidFill>
              <a:effectLst/>
              <a:latin typeface="Segoe UI" panose="020B0502040204020203" pitchFamily="34" charset="0"/>
            </a:endParaRPr>
          </a:p>
          <a:p>
            <a:pPr>
              <a:lnSpc>
                <a:spcPct val="107000"/>
              </a:lnSpc>
              <a:spcAft>
                <a:spcPts val="810"/>
              </a:spcAft>
            </a:pPr>
            <a:endParaRPr lang="en-US" dirty="0"/>
          </a:p>
        </p:txBody>
      </p:sp>
      <p:sp>
        <p:nvSpPr>
          <p:cNvPr id="4" name="Slide Number Placeholder 3"/>
          <p:cNvSpPr>
            <a:spLocks noGrp="1"/>
          </p:cNvSpPr>
          <p:nvPr>
            <p:ph type="sldNum" sz="quarter" idx="5"/>
          </p:nvPr>
        </p:nvSpPr>
        <p:spPr/>
        <p:txBody>
          <a:bodyPr/>
          <a:lstStyle/>
          <a:p>
            <a:pPr marL="0" marR="0" lvl="0" indent="0" algn="r" defTabSz="925464" rtl="0" eaLnBrk="1" fontAlgn="auto" latinLnBrk="0" hangingPunct="1">
              <a:lnSpc>
                <a:spcPct val="100000"/>
              </a:lnSpc>
              <a:spcBef>
                <a:spcPts val="0"/>
              </a:spcBef>
              <a:spcAft>
                <a:spcPts val="0"/>
              </a:spcAft>
              <a:buClrTx/>
              <a:buSzTx/>
              <a:buFontTx/>
              <a:buNone/>
              <a:tabLst/>
              <a:defRPr/>
            </a:pPr>
            <a:fld id="{FA6CC9AB-C7F4-4106-BD7F-6816938D190E}"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25464"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682830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US" sz="1800" b="0" i="0" dirty="0">
                <a:solidFill>
                  <a:srgbClr val="000000"/>
                </a:solidFill>
                <a:effectLst/>
                <a:latin typeface="Segoe UI" panose="020B0502040204020203" pitchFamily="34" charset="0"/>
              </a:rPr>
              <a:t>And Microsoft runs on trust. We are committed to security, privacy, and compliance across everything we do, and our approach to AI is no different.  </a:t>
            </a:r>
          </a:p>
          <a:p>
            <a:pPr algn="l" rtl="0" fontAlgn="base"/>
            <a:endParaRPr lang="en-US" sz="1800" b="0" i="0" dirty="0">
              <a:solidFill>
                <a:srgbClr val="000000"/>
              </a:solidFill>
              <a:effectLst/>
              <a:latin typeface="Segoe UI" panose="020B0502040204020203" pitchFamily="34" charset="0"/>
            </a:endParaRPr>
          </a:p>
          <a:p>
            <a:pPr marL="0" marR="0">
              <a:lnSpc>
                <a:spcPct val="105000"/>
              </a:lnSpc>
              <a:spcBef>
                <a:spcPts val="0"/>
              </a:spcBef>
              <a:spcAft>
                <a:spcPts val="800"/>
              </a:spcAft>
            </a:pPr>
            <a:r>
              <a:rPr lang="en-US" sz="1800" dirty="0">
                <a:effectLst/>
                <a:latin typeface="Segoe UI" panose="020B0502040204020203" pitchFamily="34" charset="0"/>
                <a:ea typeface="Calibri" panose="020F0502020204030204" pitchFamily="34" charset="0"/>
                <a:cs typeface="Times New Roman" panose="02020603050405020304" pitchFamily="18" charset="0"/>
              </a:rPr>
              <a:t>Trust has been a fundamental promise we have built into the Microsoft Cloud since the very beginning.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5000"/>
              </a:lnSpc>
              <a:spcBef>
                <a:spcPts val="0"/>
              </a:spcBef>
              <a:spcAft>
                <a:spcPts val="800"/>
              </a:spcAft>
            </a:pPr>
            <a:r>
              <a:rPr lang="en-US" sz="1800" dirty="0">
                <a:effectLst/>
                <a:latin typeface="Segoe UI" panose="020B0502040204020203" pitchFamily="34" charset="0"/>
                <a:ea typeface="Calibri" panose="020F0502020204030204" pitchFamily="34" charset="0"/>
                <a:cs typeface="Times New Roman" panose="02020603050405020304" pitchFamily="18" charset="0"/>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5000"/>
              </a:lnSpc>
              <a:spcBef>
                <a:spcPts val="0"/>
              </a:spcBef>
              <a:spcAft>
                <a:spcPts val="800"/>
              </a:spcAft>
            </a:pPr>
            <a:r>
              <a:rPr lang="en-US" sz="1800" dirty="0">
                <a:effectLst/>
                <a:latin typeface="Segoe UI" panose="020B0502040204020203" pitchFamily="34" charset="0"/>
                <a:ea typeface="Calibri" panose="020F0502020204030204" pitchFamily="34" charset="0"/>
                <a:cs typeface="Times New Roman" panose="02020603050405020304" pitchFamily="18" charset="0"/>
              </a:rPr>
              <a:t>Data is the fuel that powers AI technology – and you need to trust what your technology partners are doing with your data.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5000"/>
              </a:lnSpc>
              <a:spcBef>
                <a:spcPts val="0"/>
              </a:spcBef>
              <a:spcAft>
                <a:spcPts val="800"/>
              </a:spcAft>
            </a:pPr>
            <a:endParaRPr lang="en-US" sz="1200" b="0" i="0" dirty="0">
              <a:solidFill>
                <a:srgbClr val="000000"/>
              </a:solidFill>
              <a:effectLst/>
              <a:latin typeface="Segoe UI" panose="020B0502040204020203" pitchFamily="34" charset="0"/>
              <a:ea typeface="+mn-ea"/>
              <a:cs typeface="+mn-cs"/>
            </a:endParaRPr>
          </a:p>
          <a:p>
            <a:pPr marL="0" marR="0">
              <a:lnSpc>
                <a:spcPct val="105000"/>
              </a:lnSpc>
              <a:spcBef>
                <a:spcPts val="0"/>
              </a:spcBef>
              <a:spcAft>
                <a:spcPts val="800"/>
              </a:spcAft>
            </a:pPr>
            <a:r>
              <a:rPr lang="en-US" sz="1200" b="0" i="0" dirty="0">
                <a:solidFill>
                  <a:srgbClr val="000000"/>
                </a:solidFill>
                <a:effectLst/>
                <a:latin typeface="Segoe UI" panose="020B0502040204020203" pitchFamily="34" charset="0"/>
                <a:ea typeface="+mn-ea"/>
                <a:cs typeface="+mn-cs"/>
              </a:rPr>
              <a:t>F</a:t>
            </a:r>
            <a:r>
              <a:rPr lang="en-US" sz="1800" dirty="0">
                <a:effectLst/>
                <a:latin typeface="Segoe UI" panose="020B0502040204020203" pitchFamily="34" charset="0"/>
                <a:ea typeface="Calibri" panose="020F0502020204030204" pitchFamily="34" charset="0"/>
                <a:cs typeface="Times New Roman" panose="02020603050405020304" pitchFamily="18" charset="0"/>
              </a:rPr>
              <a:t>irst, your data is </a:t>
            </a:r>
            <a:r>
              <a:rPr lang="en-US" sz="1800" b="0" dirty="0">
                <a:effectLst/>
                <a:latin typeface="Segoe UI" panose="020B0502040204020203" pitchFamily="34" charset="0"/>
                <a:ea typeface="Calibri" panose="020F0502020204030204" pitchFamily="34" charset="0"/>
                <a:cs typeface="Times New Roman" panose="02020603050405020304" pitchFamily="18" charset="0"/>
              </a:rPr>
              <a:t>your</a:t>
            </a:r>
            <a:r>
              <a:rPr lang="en-US" sz="1800" dirty="0">
                <a:effectLst/>
                <a:latin typeface="Segoe UI" panose="020B0502040204020203" pitchFamily="34" charset="0"/>
                <a:ea typeface="Calibri" panose="020F0502020204030204" pitchFamily="34" charset="0"/>
                <a:cs typeface="Times New Roman" panose="02020603050405020304" pitchFamily="18" charset="0"/>
              </a:rPr>
              <a:t> data.  It is not our data. It is your data.  That means it is yours to own and control. Your data to chose how you want to leverage and monetize.</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algn="l" rtl="0" fontAlgn="base"/>
            <a:r>
              <a:rPr lang="en-US" sz="1800" b="0" i="0" dirty="0">
                <a:solidFill>
                  <a:srgbClr val="000000"/>
                </a:solidFill>
                <a:effectLst/>
                <a:latin typeface="Segoe UI" panose="020B0502040204020203" pitchFamily="34" charset="0"/>
              </a:rPr>
              <a:t> </a:t>
            </a:r>
            <a:endParaRPr lang="en-US" b="0" i="0" dirty="0">
              <a:solidFill>
                <a:srgbClr val="000000"/>
              </a:solidFill>
              <a:effectLst/>
              <a:latin typeface="Segoe UI" panose="020B0502040204020203" pitchFamily="34" charset="0"/>
            </a:endParaRPr>
          </a:p>
          <a:p>
            <a:pPr algn="l" rtl="0" fontAlgn="base"/>
            <a:r>
              <a:rPr lang="en-US" sz="1800" b="0" i="0" dirty="0">
                <a:solidFill>
                  <a:srgbClr val="000000"/>
                </a:solidFill>
                <a:effectLst/>
                <a:latin typeface="Segoe UI" panose="020B0502040204020203" pitchFamily="34" charset="0"/>
              </a:rPr>
              <a:t>Your data is not used to train or enrich the foundational AI models used by others without your permission, so you don’t have to worry about anyone other than your organization benefiting from AI that is trained on your data. </a:t>
            </a:r>
            <a:endParaRPr lang="en-US" b="0" i="0" dirty="0">
              <a:solidFill>
                <a:srgbClr val="000000"/>
              </a:solidFill>
              <a:effectLst/>
              <a:latin typeface="Segoe UI" panose="020B0502040204020203" pitchFamily="34" charset="0"/>
            </a:endParaRPr>
          </a:p>
          <a:p>
            <a:pPr algn="l" rtl="0" fontAlgn="base"/>
            <a:r>
              <a:rPr lang="en-US" sz="1800" b="0" i="0" dirty="0">
                <a:solidFill>
                  <a:srgbClr val="000000"/>
                </a:solidFill>
                <a:effectLst/>
                <a:latin typeface="Segoe UI" panose="020B0502040204020203" pitchFamily="34" charset="0"/>
              </a:rPr>
              <a:t> </a:t>
            </a:r>
            <a:endParaRPr lang="en-US" b="0" i="0" dirty="0">
              <a:solidFill>
                <a:srgbClr val="000000"/>
              </a:solidFill>
              <a:effectLst/>
              <a:latin typeface="Segoe UI" panose="020B0502040204020203" pitchFamily="34" charset="0"/>
            </a:endParaRPr>
          </a:p>
          <a:p>
            <a:pPr algn="l" rtl="0" fontAlgn="base"/>
            <a:r>
              <a:rPr lang="en-US" sz="1800" b="0" i="0" dirty="0">
                <a:solidFill>
                  <a:srgbClr val="000000"/>
                </a:solidFill>
                <a:effectLst/>
                <a:latin typeface="Segoe UI" panose="020B0502040204020203" pitchFamily="34" charset="0"/>
              </a:rPr>
              <a:t>And your data and AI models are protected at every step by the most comprehensive enterprise compliance and security controls in the industry. </a:t>
            </a:r>
            <a:endParaRPr lang="en-US" b="0" i="0" dirty="0">
              <a:solidFill>
                <a:srgbClr val="000000"/>
              </a:solidFill>
              <a:effectLst/>
              <a:latin typeface="Segoe UI" panose="020B0502040204020203" pitchFamily="34" charset="0"/>
            </a:endParaRPr>
          </a:p>
          <a:p>
            <a:pPr>
              <a:lnSpc>
                <a:spcPct val="107000"/>
              </a:lnSpc>
              <a:spcAft>
                <a:spcPts val="810"/>
              </a:spcAft>
            </a:pPr>
            <a:endParaRPr lang="en-US" dirty="0"/>
          </a:p>
        </p:txBody>
      </p:sp>
      <p:sp>
        <p:nvSpPr>
          <p:cNvPr id="4" name="Slide Number Placeholder 3"/>
          <p:cNvSpPr>
            <a:spLocks noGrp="1"/>
          </p:cNvSpPr>
          <p:nvPr>
            <p:ph type="sldNum" sz="quarter" idx="5"/>
          </p:nvPr>
        </p:nvSpPr>
        <p:spPr/>
        <p:txBody>
          <a:bodyPr/>
          <a:lstStyle/>
          <a:p>
            <a:pPr marL="0" marR="0" lvl="0" indent="0" algn="r" defTabSz="925464" rtl="0" eaLnBrk="1" fontAlgn="auto" latinLnBrk="0" hangingPunct="1">
              <a:lnSpc>
                <a:spcPct val="100000"/>
              </a:lnSpc>
              <a:spcBef>
                <a:spcPts val="0"/>
              </a:spcBef>
              <a:spcAft>
                <a:spcPts val="0"/>
              </a:spcAft>
              <a:buClrTx/>
              <a:buSzTx/>
              <a:buFontTx/>
              <a:buNone/>
              <a:tabLst/>
              <a:defRPr/>
            </a:pPr>
            <a:fld id="{FA6CC9AB-C7F4-4106-BD7F-6816938D190E}"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25464"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236851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US" sz="1800" b="0" i="0" dirty="0">
                <a:solidFill>
                  <a:srgbClr val="000000"/>
                </a:solidFill>
                <a:effectLst/>
                <a:latin typeface="Segoe UI" panose="020B0502040204020203" pitchFamily="34" charset="0"/>
              </a:rPr>
              <a:t>And Microsoft runs on trust. We are committed to security, privacy, and compliance across everything we do, and our approach to AI is no different.  </a:t>
            </a:r>
          </a:p>
          <a:p>
            <a:pPr algn="l" rtl="0" fontAlgn="base"/>
            <a:endParaRPr lang="en-US" sz="1800" b="0" i="0" dirty="0">
              <a:solidFill>
                <a:srgbClr val="000000"/>
              </a:solidFill>
              <a:effectLst/>
              <a:latin typeface="Segoe UI" panose="020B0502040204020203" pitchFamily="34" charset="0"/>
            </a:endParaRPr>
          </a:p>
          <a:p>
            <a:pPr marL="0" marR="0">
              <a:lnSpc>
                <a:spcPct val="105000"/>
              </a:lnSpc>
              <a:spcBef>
                <a:spcPts val="0"/>
              </a:spcBef>
              <a:spcAft>
                <a:spcPts val="800"/>
              </a:spcAft>
            </a:pPr>
            <a:r>
              <a:rPr lang="en-US" sz="1800" dirty="0">
                <a:effectLst/>
                <a:latin typeface="Segoe UI" panose="020B0502040204020203" pitchFamily="34" charset="0"/>
                <a:ea typeface="Calibri" panose="020F0502020204030204" pitchFamily="34" charset="0"/>
                <a:cs typeface="Times New Roman" panose="02020603050405020304" pitchFamily="18" charset="0"/>
              </a:rPr>
              <a:t>Trust has been a fundamental promise we have built into the Microsoft Cloud since the very beginning.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5000"/>
              </a:lnSpc>
              <a:spcBef>
                <a:spcPts val="0"/>
              </a:spcBef>
              <a:spcAft>
                <a:spcPts val="800"/>
              </a:spcAft>
            </a:pPr>
            <a:r>
              <a:rPr lang="en-US" sz="1800" dirty="0">
                <a:effectLst/>
                <a:latin typeface="Segoe UI" panose="020B0502040204020203" pitchFamily="34" charset="0"/>
                <a:ea typeface="Calibri" panose="020F0502020204030204" pitchFamily="34" charset="0"/>
                <a:cs typeface="Times New Roman" panose="02020603050405020304" pitchFamily="18" charset="0"/>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5000"/>
              </a:lnSpc>
              <a:spcBef>
                <a:spcPts val="0"/>
              </a:spcBef>
              <a:spcAft>
                <a:spcPts val="800"/>
              </a:spcAft>
            </a:pPr>
            <a:r>
              <a:rPr lang="en-US" sz="1800" dirty="0">
                <a:effectLst/>
                <a:latin typeface="Segoe UI" panose="020B0502040204020203" pitchFamily="34" charset="0"/>
                <a:ea typeface="Calibri" panose="020F0502020204030204" pitchFamily="34" charset="0"/>
                <a:cs typeface="Times New Roman" panose="02020603050405020304" pitchFamily="18" charset="0"/>
              </a:rPr>
              <a:t>Data is the fuel that powers AI technology – and you need to trust what your technology partners are doing with your data.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5000"/>
              </a:lnSpc>
              <a:spcBef>
                <a:spcPts val="0"/>
              </a:spcBef>
              <a:spcAft>
                <a:spcPts val="800"/>
              </a:spcAft>
            </a:pPr>
            <a:endParaRPr lang="en-US" sz="1200" b="0" i="0" dirty="0">
              <a:solidFill>
                <a:srgbClr val="000000"/>
              </a:solidFill>
              <a:effectLst/>
              <a:latin typeface="Segoe UI" panose="020B0502040204020203" pitchFamily="34" charset="0"/>
              <a:ea typeface="+mn-ea"/>
              <a:cs typeface="+mn-cs"/>
            </a:endParaRPr>
          </a:p>
          <a:p>
            <a:pPr marL="0" marR="0">
              <a:lnSpc>
                <a:spcPct val="105000"/>
              </a:lnSpc>
              <a:spcBef>
                <a:spcPts val="0"/>
              </a:spcBef>
              <a:spcAft>
                <a:spcPts val="800"/>
              </a:spcAft>
            </a:pPr>
            <a:r>
              <a:rPr lang="en-US" sz="1200" b="0" i="0" dirty="0">
                <a:solidFill>
                  <a:srgbClr val="000000"/>
                </a:solidFill>
                <a:effectLst/>
                <a:latin typeface="Segoe UI" panose="020B0502040204020203" pitchFamily="34" charset="0"/>
                <a:ea typeface="+mn-ea"/>
                <a:cs typeface="+mn-cs"/>
              </a:rPr>
              <a:t>F</a:t>
            </a:r>
            <a:r>
              <a:rPr lang="en-US" sz="1800" dirty="0">
                <a:effectLst/>
                <a:latin typeface="Segoe UI" panose="020B0502040204020203" pitchFamily="34" charset="0"/>
                <a:ea typeface="Calibri" panose="020F0502020204030204" pitchFamily="34" charset="0"/>
                <a:cs typeface="Times New Roman" panose="02020603050405020304" pitchFamily="18" charset="0"/>
              </a:rPr>
              <a:t>irst, your data is </a:t>
            </a:r>
            <a:r>
              <a:rPr lang="en-US" sz="1800" b="0" dirty="0">
                <a:effectLst/>
                <a:latin typeface="Segoe UI" panose="020B0502040204020203" pitchFamily="34" charset="0"/>
                <a:ea typeface="Calibri" panose="020F0502020204030204" pitchFamily="34" charset="0"/>
                <a:cs typeface="Times New Roman" panose="02020603050405020304" pitchFamily="18" charset="0"/>
              </a:rPr>
              <a:t>your</a:t>
            </a:r>
            <a:r>
              <a:rPr lang="en-US" sz="1800" dirty="0">
                <a:effectLst/>
                <a:latin typeface="Segoe UI" panose="020B0502040204020203" pitchFamily="34" charset="0"/>
                <a:ea typeface="Calibri" panose="020F0502020204030204" pitchFamily="34" charset="0"/>
                <a:cs typeface="Times New Roman" panose="02020603050405020304" pitchFamily="18" charset="0"/>
              </a:rPr>
              <a:t> data.  It is not our data. It is your data.  That means it is yours to own and control. Your data to chose how you want to leverage and monetize.</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algn="l" rtl="0" fontAlgn="base"/>
            <a:r>
              <a:rPr lang="en-US" sz="1800" b="0" i="0" dirty="0">
                <a:solidFill>
                  <a:srgbClr val="000000"/>
                </a:solidFill>
                <a:effectLst/>
                <a:latin typeface="Segoe UI" panose="020B0502040204020203" pitchFamily="34" charset="0"/>
              </a:rPr>
              <a:t> </a:t>
            </a:r>
            <a:endParaRPr lang="en-US" b="0" i="0" dirty="0">
              <a:solidFill>
                <a:srgbClr val="000000"/>
              </a:solidFill>
              <a:effectLst/>
              <a:latin typeface="Segoe UI" panose="020B0502040204020203" pitchFamily="34" charset="0"/>
            </a:endParaRPr>
          </a:p>
          <a:p>
            <a:pPr algn="l" rtl="0" fontAlgn="base"/>
            <a:r>
              <a:rPr lang="en-US" sz="1800" b="0" i="0" dirty="0">
                <a:solidFill>
                  <a:srgbClr val="000000"/>
                </a:solidFill>
                <a:effectLst/>
                <a:latin typeface="Segoe UI" panose="020B0502040204020203" pitchFamily="34" charset="0"/>
              </a:rPr>
              <a:t>Your data is not used to train or enrich the foundational AI models used by others without your permission, so you don’t have to worry about anyone other than your organization benefiting from AI that is trained on your data. </a:t>
            </a:r>
            <a:endParaRPr lang="en-US" b="0" i="0" dirty="0">
              <a:solidFill>
                <a:srgbClr val="000000"/>
              </a:solidFill>
              <a:effectLst/>
              <a:latin typeface="Segoe UI" panose="020B0502040204020203" pitchFamily="34" charset="0"/>
            </a:endParaRPr>
          </a:p>
          <a:p>
            <a:pPr algn="l" rtl="0" fontAlgn="base"/>
            <a:r>
              <a:rPr lang="en-US" sz="1800" b="0" i="0" dirty="0">
                <a:solidFill>
                  <a:srgbClr val="000000"/>
                </a:solidFill>
                <a:effectLst/>
                <a:latin typeface="Segoe UI" panose="020B0502040204020203" pitchFamily="34" charset="0"/>
              </a:rPr>
              <a:t> </a:t>
            </a:r>
            <a:endParaRPr lang="en-US" b="0" i="0" dirty="0">
              <a:solidFill>
                <a:srgbClr val="000000"/>
              </a:solidFill>
              <a:effectLst/>
              <a:latin typeface="Segoe UI" panose="020B0502040204020203" pitchFamily="34" charset="0"/>
            </a:endParaRPr>
          </a:p>
          <a:p>
            <a:pPr algn="l" rtl="0" fontAlgn="base"/>
            <a:r>
              <a:rPr lang="en-US" sz="1800" b="0" i="0" dirty="0">
                <a:solidFill>
                  <a:srgbClr val="000000"/>
                </a:solidFill>
                <a:effectLst/>
                <a:latin typeface="Segoe UI" panose="020B0502040204020203" pitchFamily="34" charset="0"/>
              </a:rPr>
              <a:t>And your data and AI models are protected at every step by the most comprehensive enterprise compliance and security controls in the industry. </a:t>
            </a:r>
            <a:endParaRPr lang="en-US" b="0" i="0" dirty="0">
              <a:solidFill>
                <a:srgbClr val="000000"/>
              </a:solidFill>
              <a:effectLst/>
              <a:latin typeface="Segoe UI" panose="020B0502040204020203" pitchFamily="34" charset="0"/>
            </a:endParaRPr>
          </a:p>
          <a:p>
            <a:pPr>
              <a:lnSpc>
                <a:spcPct val="107000"/>
              </a:lnSpc>
              <a:spcAft>
                <a:spcPts val="810"/>
              </a:spcAft>
            </a:pPr>
            <a:endParaRPr lang="en-US" dirty="0"/>
          </a:p>
        </p:txBody>
      </p:sp>
      <p:sp>
        <p:nvSpPr>
          <p:cNvPr id="4" name="Slide Number Placeholder 3"/>
          <p:cNvSpPr>
            <a:spLocks noGrp="1"/>
          </p:cNvSpPr>
          <p:nvPr>
            <p:ph type="sldNum" sz="quarter" idx="5"/>
          </p:nvPr>
        </p:nvSpPr>
        <p:spPr/>
        <p:txBody>
          <a:bodyPr/>
          <a:lstStyle/>
          <a:p>
            <a:pPr marL="0" marR="0" lvl="0" indent="0" algn="r" defTabSz="925464" rtl="0" eaLnBrk="1" fontAlgn="auto" latinLnBrk="0" hangingPunct="1">
              <a:lnSpc>
                <a:spcPct val="100000"/>
              </a:lnSpc>
              <a:spcBef>
                <a:spcPts val="0"/>
              </a:spcBef>
              <a:spcAft>
                <a:spcPts val="0"/>
              </a:spcAft>
              <a:buClrTx/>
              <a:buSzTx/>
              <a:buFontTx/>
              <a:buNone/>
              <a:tabLst/>
              <a:defRPr/>
            </a:pPr>
            <a:fld id="{FA6CC9AB-C7F4-4106-BD7F-6816938D190E}"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25464"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4958487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2.xml"/><Relationship Id="rId4" Type="http://schemas.openxmlformats.org/officeDocument/2006/relationships/image" Target="../media/image10.jpeg"/></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2.xml"/><Relationship Id="rId5" Type="http://schemas.openxmlformats.org/officeDocument/2006/relationships/image" Target="../media/image11.jpeg"/><Relationship Id="rId4" Type="http://schemas.openxmlformats.org/officeDocument/2006/relationships/image" Target="../media/image10.jpe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Master" Target="../slideMasters/slideMaster2.xml"/><Relationship Id="rId4" Type="http://schemas.openxmlformats.org/officeDocument/2006/relationships/image" Target="../media/image16.jpeg"/></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Master" Target="../slideMasters/slideMaster2.xml"/><Relationship Id="rId5" Type="http://schemas.openxmlformats.org/officeDocument/2006/relationships/image" Target="../media/image20.jpeg"/><Relationship Id="rId4" Type="http://schemas.openxmlformats.org/officeDocument/2006/relationships/image" Target="../media/image19.jpeg"/></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2.xml"/><Relationship Id="rId6" Type="http://schemas.openxmlformats.org/officeDocument/2006/relationships/image" Target="../media/image21.jpeg"/><Relationship Id="rId5" Type="http://schemas.openxmlformats.org/officeDocument/2006/relationships/image" Target="../media/image11.jpeg"/><Relationship Id="rId4" Type="http://schemas.openxmlformats.org/officeDocument/2006/relationships/image" Target="../media/image10.jpeg"/></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2.xml"/><Relationship Id="rId4" Type="http://schemas.openxmlformats.org/officeDocument/2006/relationships/image" Target="../media/image10.jpeg"/></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2.xml"/><Relationship Id="rId5" Type="http://schemas.openxmlformats.org/officeDocument/2006/relationships/image" Target="../media/image11.jpeg"/><Relationship Id="rId4" Type="http://schemas.openxmlformats.org/officeDocument/2006/relationships/image" Target="../media/image10.jpeg"/></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2.xml"/><Relationship Id="rId6" Type="http://schemas.openxmlformats.org/officeDocument/2006/relationships/image" Target="../media/image21.jpeg"/><Relationship Id="rId5" Type="http://schemas.openxmlformats.org/officeDocument/2006/relationships/image" Target="../media/image11.jpeg"/><Relationship Id="rId4" Type="http://schemas.openxmlformats.org/officeDocument/2006/relationships/image" Target="../media/image10.jpeg"/></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10.jpe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1.xml"/><Relationship Id="rId5" Type="http://schemas.openxmlformats.org/officeDocument/2006/relationships/image" Target="../media/image11.jpeg"/><Relationship Id="rId4" Type="http://schemas.openxmlformats.org/officeDocument/2006/relationships/image" Target="../media/image10.jpe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Master" Target="../slideMasters/slideMaster1.xml"/><Relationship Id="rId4" Type="http://schemas.openxmlformats.org/officeDocument/2006/relationships/image" Target="../media/image16.jpe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Master" Target="../slideMasters/slideMaster1.xml"/><Relationship Id="rId5" Type="http://schemas.openxmlformats.org/officeDocument/2006/relationships/image" Target="../media/image20.jpeg"/><Relationship Id="rId4" Type="http://schemas.openxmlformats.org/officeDocument/2006/relationships/image" Target="../media/image19.jpe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1.xml"/><Relationship Id="rId6" Type="http://schemas.openxmlformats.org/officeDocument/2006/relationships/image" Target="../media/image21.jpeg"/><Relationship Id="rId5" Type="http://schemas.openxmlformats.org/officeDocument/2006/relationships/image" Target="../media/image11.jpeg"/><Relationship Id="rId4" Type="http://schemas.openxmlformats.org/officeDocument/2006/relationships/image" Target="../media/image10.jpe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10.jpe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1.xml"/><Relationship Id="rId5" Type="http://schemas.openxmlformats.org/officeDocument/2006/relationships/image" Target="../media/image11.jpeg"/><Relationship Id="rId4" Type="http://schemas.openxmlformats.org/officeDocument/2006/relationships/image" Target="../media/image10.jpe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1.xml"/><Relationship Id="rId6" Type="http://schemas.openxmlformats.org/officeDocument/2006/relationships/image" Target="../media/image21.jpeg"/><Relationship Id="rId5" Type="http://schemas.openxmlformats.org/officeDocument/2006/relationships/image" Target="../media/image11.jpeg"/><Relationship Id="rId4" Type="http://schemas.openxmlformats.org/officeDocument/2006/relationships/image" Target="../media/image10.jpe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2.xml"/><Relationship Id="rId4" Type="http://schemas.openxmlformats.org/officeDocument/2006/relationships/image" Target="../media/image10.jpeg"/></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2.xml"/><Relationship Id="rId5" Type="http://schemas.openxmlformats.org/officeDocument/2006/relationships/image" Target="../media/image11.jpeg"/><Relationship Id="rId4" Type="http://schemas.openxmlformats.org/officeDocument/2006/relationships/image" Target="../media/image10.jpeg"/></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Master" Target="../slideMasters/slideMaster2.xml"/><Relationship Id="rId4" Type="http://schemas.openxmlformats.org/officeDocument/2006/relationships/image" Target="../media/image16.jpeg"/></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Master" Target="../slideMasters/slideMaster2.xml"/><Relationship Id="rId5" Type="http://schemas.openxmlformats.org/officeDocument/2006/relationships/image" Target="../media/image20.jpeg"/><Relationship Id="rId4" Type="http://schemas.openxmlformats.org/officeDocument/2006/relationships/image" Target="../media/image19.jpeg"/></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2.xml"/><Relationship Id="rId6" Type="http://schemas.openxmlformats.org/officeDocument/2006/relationships/image" Target="../media/image21.jpeg"/><Relationship Id="rId5" Type="http://schemas.openxmlformats.org/officeDocument/2006/relationships/image" Target="../media/image11.jpeg"/><Relationship Id="rId4" Type="http://schemas.openxmlformats.org/officeDocument/2006/relationships/image" Target="../media/image10.jpeg"/></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2.xml"/><Relationship Id="rId4" Type="http://schemas.openxmlformats.org/officeDocument/2006/relationships/image" Target="../media/image10.jpeg"/></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2.xml"/><Relationship Id="rId5" Type="http://schemas.openxmlformats.org/officeDocument/2006/relationships/image" Target="../media/image11.jpeg"/><Relationship Id="rId4" Type="http://schemas.openxmlformats.org/officeDocument/2006/relationships/image" Target="../media/image10.jpeg"/></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2.xml"/><Relationship Id="rId6" Type="http://schemas.openxmlformats.org/officeDocument/2006/relationships/image" Target="../media/image21.jpeg"/><Relationship Id="rId5" Type="http://schemas.openxmlformats.org/officeDocument/2006/relationships/image" Target="../media/image11.jpeg"/><Relationship Id="rId4" Type="http://schemas.openxmlformats.org/officeDocument/2006/relationships/image" Target="../media/image10.jpe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1" baseline="0">
                <a:solidFill>
                  <a:srgbClr val="8DC8E8"/>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0111308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2" y="1438276"/>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2" y="2283117"/>
            <a:ext cx="2532063" cy="1661993"/>
          </a:xfrm>
        </p:spPr>
        <p:txBody>
          <a:bodyPr wrap="square">
            <a:spAutoFit/>
          </a:bodyPr>
          <a:lstStyle>
            <a:lvl1pPr marL="141284" indent="-141284">
              <a:defRPr lang="en-US" sz="1800" dirty="0"/>
            </a:lvl1pPr>
            <a:lvl2pPr marL="285744" indent="-125410">
              <a:defRPr lang="en-US" sz="1600" dirty="0"/>
            </a:lvl2pPr>
            <a:lvl3pPr marL="438140" indent="-133347">
              <a:defRPr lang="en-US" dirty="0"/>
            </a:lvl3pPr>
            <a:lvl4pPr marL="566724" indent="-114297">
              <a:defRPr lang="en-US" dirty="0"/>
            </a:lvl4pPr>
            <a:lvl5pPr marL="685783" indent="-109536">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6"/>
            <a:ext cx="2533651"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6" y="2276477"/>
            <a:ext cx="2532063" cy="1661993"/>
          </a:xfrm>
        </p:spPr>
        <p:txBody>
          <a:bodyPr wrap="square">
            <a:spAutoFit/>
          </a:bodyPr>
          <a:lstStyle>
            <a:lvl1pPr marL="141284" indent="-141284">
              <a:defRPr lang="en-US" sz="1800" dirty="0"/>
            </a:lvl1pPr>
            <a:lvl2pPr marL="285744" indent="-125410">
              <a:defRPr lang="en-US" sz="1600" dirty="0"/>
            </a:lvl2pPr>
            <a:lvl3pPr marL="438140" indent="-133347">
              <a:defRPr lang="en-US" dirty="0"/>
            </a:lvl3pPr>
            <a:lvl4pPr marL="566724" indent="-114297">
              <a:defRPr lang="en-US" dirty="0"/>
            </a:lvl4pPr>
            <a:lvl5pPr marL="685783" indent="-109536">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10" y="1438276"/>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10" y="2283117"/>
            <a:ext cx="2532063" cy="1661993"/>
          </a:xfrm>
        </p:spPr>
        <p:txBody>
          <a:bodyPr wrap="square">
            <a:spAutoFit/>
          </a:bodyPr>
          <a:lstStyle>
            <a:lvl1pPr marL="141284" indent="-141284">
              <a:defRPr lang="en-US" sz="1800" dirty="0"/>
            </a:lvl1pPr>
            <a:lvl2pPr marL="285744" indent="-125410">
              <a:defRPr lang="en-US" sz="1600" dirty="0"/>
            </a:lvl2pPr>
            <a:lvl3pPr marL="438140" indent="-133347">
              <a:defRPr lang="en-US" dirty="0"/>
            </a:lvl3pPr>
            <a:lvl4pPr marL="566724" indent="-114297">
              <a:defRPr lang="en-US" dirty="0"/>
            </a:lvl4pPr>
            <a:lvl5pPr marL="685783" indent="-109536">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6"/>
            <a:ext cx="2533651"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4" y="2276477"/>
            <a:ext cx="2532063" cy="1661993"/>
          </a:xfrm>
        </p:spPr>
        <p:txBody>
          <a:bodyPr wrap="square">
            <a:spAutoFit/>
          </a:bodyPr>
          <a:lstStyle>
            <a:lvl1pPr marL="141284" indent="-141284">
              <a:defRPr lang="en-US" sz="1800" dirty="0"/>
            </a:lvl1pPr>
            <a:lvl2pPr marL="285744" indent="-125410">
              <a:defRPr lang="en-US" sz="1600" dirty="0"/>
            </a:lvl2pPr>
            <a:lvl3pPr marL="438140" indent="-133347">
              <a:defRPr lang="en-US" dirty="0"/>
            </a:lvl3pPr>
            <a:lvl4pPr marL="566724" indent="-114297">
              <a:defRPr lang="en-US" dirty="0"/>
            </a:lvl4pPr>
            <a:lvl5pPr marL="685783" indent="-109536">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45631887"/>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1">
          <p15:clr>
            <a:srgbClr val="5ACBF0"/>
          </p15:clr>
        </p15:guide>
        <p15:guide id="8" pos="3747">
          <p15:clr>
            <a:srgbClr val="5ACBF0"/>
          </p15:clr>
        </p15:guide>
        <p15:guide id="9" pos="3935">
          <p15:clr>
            <a:srgbClr val="5ACBF0"/>
          </p15:clr>
        </p15:guide>
        <p15:guide id="10" pos="5531">
          <p15:clr>
            <a:srgbClr val="5ACBF0"/>
          </p15:clr>
        </p15:guide>
        <p15:guide id="11" pos="5716">
          <p15:clr>
            <a:srgbClr val="5ACBF0"/>
          </p15:clr>
        </p15:guide>
        <p15:guide id="12" orient="horz" pos="1436">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1_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8953256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1_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9386699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1_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169380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1_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5457993"/>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1_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27678514"/>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1_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6933886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709691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1_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336882743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1_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5798494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1_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3251530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6"/>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6"/>
            <a:ext cx="1965960" cy="1421928"/>
          </a:xfrm>
        </p:spPr>
        <p:txBody>
          <a:bodyPr wrap="square">
            <a:spAutoFit/>
          </a:bodyPr>
          <a:lstStyle>
            <a:lvl1pPr marL="141284" indent="-141284">
              <a:defRPr lang="en-US" sz="1500" dirty="0"/>
            </a:lvl1pPr>
            <a:lvl2pPr marL="285744" indent="-125410">
              <a:defRPr lang="en-US" sz="1400" dirty="0"/>
            </a:lvl2pPr>
            <a:lvl3pPr marL="438140" indent="-133347">
              <a:defRPr lang="en-US" sz="1400" dirty="0"/>
            </a:lvl3pPr>
            <a:lvl4pPr marL="566724" indent="-114297">
              <a:defRPr lang="en-US" sz="1200" dirty="0"/>
            </a:lvl4pPr>
            <a:lvl5pPr marL="685783" indent="-109536">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6"/>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6"/>
            <a:ext cx="1965960" cy="1421928"/>
          </a:xfrm>
        </p:spPr>
        <p:txBody>
          <a:bodyPr wrap="square">
            <a:spAutoFit/>
          </a:bodyPr>
          <a:lstStyle>
            <a:lvl1pPr marL="141284" indent="-141284">
              <a:defRPr lang="en-US" sz="1500" dirty="0"/>
            </a:lvl1pPr>
            <a:lvl2pPr marL="285744" indent="-125410">
              <a:defRPr lang="en-US" sz="1400" dirty="0"/>
            </a:lvl2pPr>
            <a:lvl3pPr marL="438140" indent="-133347">
              <a:defRPr lang="en-US" sz="1400" dirty="0"/>
            </a:lvl3pPr>
            <a:lvl4pPr marL="566724" indent="-114297">
              <a:defRPr lang="en-US" sz="1200" dirty="0"/>
            </a:lvl4pPr>
            <a:lvl5pPr marL="685783" indent="-109536">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5" y="1438276"/>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5" y="2283116"/>
            <a:ext cx="1965960" cy="1421928"/>
          </a:xfrm>
        </p:spPr>
        <p:txBody>
          <a:bodyPr wrap="square">
            <a:spAutoFit/>
          </a:bodyPr>
          <a:lstStyle>
            <a:lvl1pPr marL="141284" indent="-141284">
              <a:defRPr lang="en-US" sz="1500" dirty="0"/>
            </a:lvl1pPr>
            <a:lvl2pPr marL="285744" indent="-125410">
              <a:defRPr lang="en-US" sz="1400" dirty="0"/>
            </a:lvl2pPr>
            <a:lvl3pPr marL="438140" indent="-133347">
              <a:defRPr lang="en-US" sz="1400" dirty="0"/>
            </a:lvl3pPr>
            <a:lvl4pPr marL="566724" indent="-114297">
              <a:defRPr lang="en-US" sz="1200" dirty="0"/>
            </a:lvl4pPr>
            <a:lvl5pPr marL="685783" indent="-109536">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6"/>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6"/>
            <a:ext cx="1965960" cy="1421928"/>
          </a:xfrm>
        </p:spPr>
        <p:txBody>
          <a:bodyPr wrap="square">
            <a:spAutoFit/>
          </a:bodyPr>
          <a:lstStyle>
            <a:lvl1pPr marL="141284" indent="-141284">
              <a:defRPr lang="en-US" sz="1500" dirty="0"/>
            </a:lvl1pPr>
            <a:lvl2pPr marL="285744" indent="-125410">
              <a:defRPr lang="en-US" sz="1400" dirty="0"/>
            </a:lvl2pPr>
            <a:lvl3pPr marL="438140" indent="-133347">
              <a:defRPr lang="en-US" sz="1400" dirty="0"/>
            </a:lvl3pPr>
            <a:lvl4pPr marL="566724" indent="-114297">
              <a:defRPr lang="en-US" sz="1200" dirty="0"/>
            </a:lvl4pPr>
            <a:lvl5pPr marL="685783" indent="-109536">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6"/>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6"/>
            <a:ext cx="1965960" cy="1421928"/>
          </a:xfrm>
        </p:spPr>
        <p:txBody>
          <a:bodyPr wrap="square">
            <a:spAutoFit/>
          </a:bodyPr>
          <a:lstStyle>
            <a:lvl1pPr marL="141284" indent="-141284">
              <a:defRPr lang="en-US" sz="1500" dirty="0"/>
            </a:lvl1pPr>
            <a:lvl2pPr marL="285744" indent="-125410">
              <a:defRPr lang="en-US" sz="1400" dirty="0"/>
            </a:lvl2pPr>
            <a:lvl3pPr marL="438140" indent="-133347">
              <a:defRPr lang="en-US" sz="1400" dirty="0"/>
            </a:lvl3pPr>
            <a:lvl4pPr marL="566724" indent="-114297">
              <a:defRPr lang="en-US" sz="1200" dirty="0"/>
            </a:lvl4pPr>
            <a:lvl5pPr marL="685783" indent="-109536">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18349238"/>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1">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1">
          <p15:clr>
            <a:srgbClr val="5ACBF0"/>
          </p15:clr>
        </p15:guide>
        <p15:guide id="12" orient="horz" pos="1436">
          <p15:clr>
            <a:srgbClr val="5ACBF0"/>
          </p15:clr>
        </p15:guide>
        <p15:guide id="13" pos="4647">
          <p15:clr>
            <a:srgbClr val="5ACBF0"/>
          </p15:clr>
        </p15:guide>
        <p15:guide id="14" pos="6072">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1_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6585814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1_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8743356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1_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24320841"/>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1_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25979706"/>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1_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99417662"/>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1_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5004804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1_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89505284"/>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1_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7522099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1_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7751771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1_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17274964"/>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9846207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3">
          <p15:clr>
            <a:srgbClr val="A4A3A4"/>
          </p15:clr>
        </p15:guide>
        <p15:guide id="8" pos="1373">
          <p15:clr>
            <a:srgbClr val="A4A3A4"/>
          </p15:clr>
        </p15:guide>
        <p15:guide id="9" pos="1556">
          <p15:clr>
            <a:srgbClr val="A4A3A4"/>
          </p15:clr>
        </p15:guide>
        <p15:guide id="10" pos="1967">
          <p15:clr>
            <a:srgbClr val="A4A3A4"/>
          </p15:clr>
        </p15:guide>
        <p15:guide id="11" pos="2151">
          <p15:clr>
            <a:srgbClr val="A4A3A4"/>
          </p15:clr>
        </p15:guide>
        <p15:guide id="12" pos="2561">
          <p15:clr>
            <a:srgbClr val="A4A3A4"/>
          </p15:clr>
        </p15:guide>
        <p15:guide id="13" pos="2744">
          <p15:clr>
            <a:srgbClr val="A4A3A4"/>
          </p15:clr>
        </p15:guide>
        <p15:guide id="14" pos="3155">
          <p15:clr>
            <a:srgbClr val="A4A3A4"/>
          </p15:clr>
        </p15:guide>
        <p15:guide id="15" pos="3339">
          <p15:clr>
            <a:srgbClr val="A4A3A4"/>
          </p15:clr>
        </p15:guide>
        <p15:guide id="16" pos="3749">
          <p15:clr>
            <a:srgbClr val="A4A3A4"/>
          </p15:clr>
        </p15:guide>
        <p15:guide id="17" pos="3932">
          <p15:clr>
            <a:srgbClr val="A4A3A4"/>
          </p15:clr>
        </p15:guide>
        <p15:guide id="18" pos="4343">
          <p15:clr>
            <a:srgbClr val="A4A3A4"/>
          </p15:clr>
        </p15:guide>
        <p15:guide id="19" pos="4527">
          <p15:clr>
            <a:srgbClr val="A4A3A4"/>
          </p15:clr>
        </p15:guide>
        <p15:guide id="20" pos="4937">
          <p15:clr>
            <a:srgbClr val="A4A3A4"/>
          </p15:clr>
        </p15:guide>
        <p15:guide id="21" pos="5120">
          <p15:clr>
            <a:srgbClr val="A4A3A4"/>
          </p15:clr>
        </p15:guide>
        <p15:guide id="22" pos="5529">
          <p15:clr>
            <a:srgbClr val="A4A3A4"/>
          </p15:clr>
        </p15:guide>
        <p15:guide id="23" pos="5715">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1_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8535853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1_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6498704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1_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9414098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1_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970953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1_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6040770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1_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inserts</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583808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1_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inserts</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7600368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1_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7745663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1_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491244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1_Developer Code Layout full pag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519053049"/>
      </p:ext>
    </p:extLst>
  </p:cSld>
  <p:clrMapOvr>
    <a:masterClrMapping/>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5" y="2875003"/>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293921585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3">
          <p15:clr>
            <a:srgbClr val="A4A3A4"/>
          </p15:clr>
        </p15:guide>
        <p15:guide id="8" pos="1373">
          <p15:clr>
            <a:srgbClr val="A4A3A4"/>
          </p15:clr>
        </p15:guide>
        <p15:guide id="9" pos="1556">
          <p15:clr>
            <a:srgbClr val="A4A3A4"/>
          </p15:clr>
        </p15:guide>
        <p15:guide id="10" pos="1967">
          <p15:clr>
            <a:srgbClr val="A4A3A4"/>
          </p15:clr>
        </p15:guide>
        <p15:guide id="11" pos="2151">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7">
          <p15:clr>
            <a:srgbClr val="A4A3A4"/>
          </p15:clr>
        </p15:guide>
        <p15:guide id="20" pos="4937">
          <p15:clr>
            <a:srgbClr val="A4A3A4"/>
          </p15:clr>
        </p15:guide>
        <p15:guide id="21" pos="5120">
          <p15:clr>
            <a:srgbClr val="A4A3A4"/>
          </p15:clr>
        </p15:guide>
        <p15:guide id="22" pos="5529">
          <p15:clr>
            <a:srgbClr val="A4A3A4"/>
          </p15:clr>
        </p15:guide>
        <p15:guide id="23" pos="5715">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1_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038904537"/>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1_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25811924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1_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94741120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1_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47227997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1_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23278172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1_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8DC8E8"/>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8787691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1_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259580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1_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8DC8E8"/>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0490690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1_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201900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2269886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1"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57158141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3">
          <p15:clr>
            <a:srgbClr val="A4A3A4"/>
          </p15:clr>
        </p15:guide>
        <p15:guide id="8" pos="1373">
          <p15:clr>
            <a:srgbClr val="A4A3A4"/>
          </p15:clr>
        </p15:guide>
        <p15:guide id="9" pos="1556">
          <p15:clr>
            <a:srgbClr val="A4A3A4"/>
          </p15:clr>
        </p15:guide>
        <p15:guide id="10" pos="1967">
          <p15:clr>
            <a:srgbClr val="A4A3A4"/>
          </p15:clr>
        </p15:guide>
        <p15:guide id="11" pos="2151">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7">
          <p15:clr>
            <a:srgbClr val="A4A3A4"/>
          </p15:clr>
        </p15:guide>
        <p15:guide id="20" pos="4937">
          <p15:clr>
            <a:srgbClr val="A4A3A4"/>
          </p15:clr>
        </p15:guide>
        <p15:guide id="21" pos="5120">
          <p15:clr>
            <a:srgbClr val="A4A3A4"/>
          </p15:clr>
        </p15:guide>
        <p15:guide id="22" pos="5529">
          <p15:clr>
            <a:srgbClr val="A4A3A4"/>
          </p15:clr>
        </p15:guide>
        <p15:guide id="23" pos="5715">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1_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1729599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1_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5265317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userDrawn="1">
  <p:cSld name="1_Stats - 4 stats">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6408263" y="2593912"/>
            <a:ext cx="2165914" cy="492443"/>
          </a:xfrm>
          <a:noFill/>
        </p:spPr>
        <p:txBody>
          <a:bodyPr wrap="square" lIns="0" tIns="0" rIns="0" bIns="0">
            <a:spAutoFit/>
          </a:bodyPr>
          <a:lstStyle>
            <a:lvl1pPr marL="0" indent="0">
              <a:spcBef>
                <a:spcPts val="0"/>
              </a:spcBef>
              <a:buNone/>
              <a:defRPr sz="1600" spc="0" baseline="0">
                <a:solidFill>
                  <a:schemeClr val="tx1"/>
                </a:solidFill>
                <a:latin typeface="+mj-lt"/>
                <a:cs typeface="Segoe UI" panose="020B0502040204020203" pitchFamily="34" charset="0"/>
              </a:defRPr>
            </a:lvl1p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gradFill>
                  <a:gsLst>
                    <a:gs pos="1250">
                      <a:srgbClr val="FFFFFF"/>
                    </a:gs>
                    <a:gs pos="100000">
                      <a:srgbClr val="FFFFFF"/>
                    </a:gs>
                  </a:gsLst>
                  <a:lin ang="5400000" scaled="0"/>
                </a:gradFill>
                <a:effectLst/>
                <a:uLnTx/>
                <a:uFillTx/>
                <a:latin typeface="Segoe UI Semibold"/>
                <a:ea typeface="+mn-ea"/>
                <a:cs typeface="Segoe UI" panose="020B0502040204020203" pitchFamily="34" charset="0"/>
              </a:rPr>
              <a:t>Insert text insert </a:t>
            </a:r>
            <a:br>
              <a:rPr kumimoji="0" lang="en-US" sz="1600" b="0" i="0" u="none" strike="noStrike" kern="0" cap="none" spc="0" normalizeH="0" baseline="0" noProof="0">
                <a:ln>
                  <a:noFill/>
                </a:ln>
                <a:gradFill>
                  <a:gsLst>
                    <a:gs pos="1250">
                      <a:srgbClr val="FFFFFF"/>
                    </a:gs>
                    <a:gs pos="100000">
                      <a:srgbClr val="FFFFFF"/>
                    </a:gs>
                  </a:gsLst>
                  <a:lin ang="5400000" scaled="0"/>
                </a:gradFill>
                <a:effectLst/>
                <a:uLnTx/>
                <a:uFillTx/>
                <a:latin typeface="Segoe UI Semibold"/>
                <a:ea typeface="+mn-ea"/>
                <a:cs typeface="Segoe UI" panose="020B0502040204020203" pitchFamily="34" charset="0"/>
              </a:rPr>
            </a:br>
            <a:r>
              <a:rPr kumimoji="0" lang="en-US" sz="1600" b="0" i="0" u="none" strike="noStrike" kern="0" cap="none" spc="0" normalizeH="0" baseline="0" noProof="0">
                <a:ln>
                  <a:noFill/>
                </a:ln>
                <a:gradFill>
                  <a:gsLst>
                    <a:gs pos="1250">
                      <a:srgbClr val="FFFFFF"/>
                    </a:gs>
                    <a:gs pos="100000">
                      <a:srgbClr val="FFFFFF"/>
                    </a:gs>
                  </a:gsLst>
                  <a:lin ang="5400000" scaled="0"/>
                </a:gradFill>
                <a:effectLst/>
                <a:uLnTx/>
                <a:uFillTx/>
                <a:latin typeface="Segoe UI Semibold"/>
                <a:ea typeface="+mn-ea"/>
                <a:cs typeface="Segoe UI" panose="020B0502040204020203" pitchFamily="34" charset="0"/>
              </a:rPr>
              <a:t>text insert text</a:t>
            </a:r>
          </a:p>
        </p:txBody>
      </p:sp>
      <p:sp>
        <p:nvSpPr>
          <p:cNvPr id="3" name="Text Placeholder 4">
            <a:extLst>
              <a:ext uri="{FF2B5EF4-FFF2-40B4-BE49-F238E27FC236}">
                <a16:creationId xmlns:a16="http://schemas.microsoft.com/office/drawing/2014/main" id="{C8B2DAB2-E406-C226-C7A1-F55EFB60C685}"/>
              </a:ext>
            </a:extLst>
          </p:cNvPr>
          <p:cNvSpPr>
            <a:spLocks noGrp="1"/>
          </p:cNvSpPr>
          <p:nvPr>
            <p:ph type="body" sz="quarter" idx="13" hasCustomPrompt="1"/>
          </p:nvPr>
        </p:nvSpPr>
        <p:spPr>
          <a:xfrm>
            <a:off x="584200" y="6138441"/>
            <a:ext cx="9144000" cy="169277"/>
          </a:xfrm>
          <a:noFill/>
        </p:spPr>
        <p:txBody>
          <a:bodyPr wrap="square" lIns="0" tIns="0" rIns="0" bIns="0">
            <a:spAutoFit/>
          </a:bodyPr>
          <a:lstStyle>
            <a:lvl1pPr marL="0" indent="0">
              <a:spcBef>
                <a:spcPts val="0"/>
              </a:spcBef>
              <a:buNone/>
              <a:defRPr sz="1100" spc="0" baseline="0">
                <a:solidFill>
                  <a:schemeClr val="tx1"/>
                </a:solidFill>
                <a:latin typeface="+mn-lt"/>
                <a:cs typeface="Segoe UI" panose="020B0502040204020203" pitchFamily="34" charset="0"/>
              </a:defRPr>
            </a:lvl1pPr>
          </a:lstStyle>
          <a:p>
            <a:pPr lvl="0"/>
            <a:r>
              <a:rPr lang="en-US"/>
              <a:t>Source:  Footnote</a:t>
            </a:r>
          </a:p>
        </p:txBody>
      </p:sp>
      <p:sp>
        <p:nvSpPr>
          <p:cNvPr id="9" name="Title 1"/>
          <p:cNvSpPr>
            <a:spLocks noGrp="1"/>
          </p:cNvSpPr>
          <p:nvPr userDrawn="1">
            <p:ph type="title" hasCustomPrompt="1"/>
          </p:nvPr>
        </p:nvSpPr>
        <p:spPr>
          <a:xfrm>
            <a:off x="584200" y="1949505"/>
            <a:ext cx="4001052" cy="2708434"/>
          </a:xfrm>
          <a:noFill/>
        </p:spPr>
        <p:txBody>
          <a:bodyPr vert="horz" wrap="square" lIns="0" tIns="0" rIns="0" bIns="0" rtlCol="0" anchor="ctr" anchorCtr="0">
            <a:spAutoFit/>
          </a:bodyPr>
          <a:lstStyle>
            <a:lvl1pPr>
              <a:defRPr lang="en-US" sz="4400" dirty="0">
                <a:solidFill>
                  <a:schemeClr val="tx1"/>
                </a:solidFill>
                <a:latin typeface="Segoe UI Semibold" panose="020B0702040204020203" pitchFamily="34" charset="0"/>
                <a:cs typeface="Segoe UI Semibold" panose="020B0702040204020203" pitchFamily="34" charset="0"/>
              </a:defRPr>
            </a:lvl1pPr>
          </a:lstStyle>
          <a:p>
            <a:pPr lvl="0"/>
            <a:r>
              <a:rPr lang="en-US"/>
              <a:t>Insert subheading</a:t>
            </a:r>
            <a:br>
              <a:rPr lang="en-US"/>
            </a:br>
            <a:r>
              <a:rPr lang="en-US"/>
              <a:t>related to these</a:t>
            </a:r>
            <a:br>
              <a:rPr lang="en-US"/>
            </a:br>
            <a:r>
              <a:rPr lang="en-US"/>
              <a:t>four stats</a:t>
            </a:r>
          </a:p>
        </p:txBody>
      </p:sp>
      <p:sp>
        <p:nvSpPr>
          <p:cNvPr id="21" name="Text Placeholder 4">
            <a:extLst>
              <a:ext uri="{FF2B5EF4-FFF2-40B4-BE49-F238E27FC236}">
                <a16:creationId xmlns:a16="http://schemas.microsoft.com/office/drawing/2014/main" id="{813099B2-2129-039A-2767-165420C12524}"/>
              </a:ext>
            </a:extLst>
          </p:cNvPr>
          <p:cNvSpPr>
            <a:spLocks noGrp="1"/>
          </p:cNvSpPr>
          <p:nvPr>
            <p:ph type="body" sz="quarter" idx="14" hasCustomPrompt="1"/>
          </p:nvPr>
        </p:nvSpPr>
        <p:spPr>
          <a:xfrm>
            <a:off x="6408263" y="1497079"/>
            <a:ext cx="1986441" cy="1107996"/>
          </a:xfrm>
          <a:noFill/>
        </p:spPr>
        <p:txBody>
          <a:bodyPr wrap="square" lIns="0" tIns="0" rIns="0" bIns="0">
            <a:spAutoFit/>
          </a:bodyPr>
          <a:lstStyle>
            <a:lvl1pPr marL="0" indent="0">
              <a:spcBef>
                <a:spcPts val="0"/>
              </a:spcBef>
              <a:buNone/>
              <a:defRPr sz="7200" spc="0" baseline="0">
                <a:gradFill>
                  <a:gsLst>
                    <a:gs pos="0">
                      <a:srgbClr val="50E6FF"/>
                    </a:gs>
                    <a:gs pos="100000">
                      <a:srgbClr val="D59DFF"/>
                    </a:gs>
                  </a:gsLst>
                  <a:lin ang="2400000" scaled="0"/>
                </a:gradFill>
                <a:latin typeface="+mj-lt"/>
                <a:cs typeface="Segoe UI" panose="020B0502040204020203" pitchFamily="34" charset="0"/>
              </a:defRPr>
            </a:lvl1pPr>
          </a:lstStyle>
          <a:p>
            <a:pPr lvl="0"/>
            <a:r>
              <a:rPr lang="en-US"/>
              <a:t>25%</a:t>
            </a:r>
          </a:p>
        </p:txBody>
      </p:sp>
      <p:sp>
        <p:nvSpPr>
          <p:cNvPr id="25" name="Text Placeholder 4">
            <a:extLst>
              <a:ext uri="{FF2B5EF4-FFF2-40B4-BE49-F238E27FC236}">
                <a16:creationId xmlns:a16="http://schemas.microsoft.com/office/drawing/2014/main" id="{409B7551-B84E-357E-0A6D-3D01BC60F254}"/>
              </a:ext>
            </a:extLst>
          </p:cNvPr>
          <p:cNvSpPr>
            <a:spLocks noGrp="1"/>
          </p:cNvSpPr>
          <p:nvPr>
            <p:ph type="body" sz="quarter" idx="15" hasCustomPrompt="1"/>
          </p:nvPr>
        </p:nvSpPr>
        <p:spPr>
          <a:xfrm>
            <a:off x="9148843" y="2593912"/>
            <a:ext cx="2165914" cy="492443"/>
          </a:xfrm>
          <a:noFill/>
        </p:spPr>
        <p:txBody>
          <a:bodyPr wrap="square" lIns="0" tIns="0" rIns="0" bIns="0">
            <a:spAutoFit/>
          </a:bodyPr>
          <a:lstStyle>
            <a:lvl1pPr marL="0" indent="0">
              <a:spcBef>
                <a:spcPts val="0"/>
              </a:spcBef>
              <a:buNone/>
              <a:defRPr sz="1600" spc="0" baseline="0">
                <a:solidFill>
                  <a:schemeClr val="tx1"/>
                </a:solidFill>
                <a:latin typeface="+mj-lt"/>
                <a:cs typeface="Segoe UI" panose="020B0502040204020203" pitchFamily="34" charset="0"/>
              </a:defRPr>
            </a:lvl1p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gradFill>
                  <a:gsLst>
                    <a:gs pos="1250">
                      <a:srgbClr val="FFFFFF"/>
                    </a:gs>
                    <a:gs pos="100000">
                      <a:srgbClr val="FFFFFF"/>
                    </a:gs>
                  </a:gsLst>
                  <a:lin ang="5400000" scaled="0"/>
                </a:gradFill>
                <a:effectLst/>
                <a:uLnTx/>
                <a:uFillTx/>
                <a:latin typeface="Segoe UI Semibold"/>
                <a:ea typeface="+mn-ea"/>
                <a:cs typeface="Segoe UI" panose="020B0502040204020203" pitchFamily="34" charset="0"/>
              </a:rPr>
              <a:t>Insert text insert </a:t>
            </a:r>
            <a:br>
              <a:rPr kumimoji="0" lang="en-US" sz="1600" b="0" i="0" u="none" strike="noStrike" kern="0" cap="none" spc="0" normalizeH="0" baseline="0" noProof="0">
                <a:ln>
                  <a:noFill/>
                </a:ln>
                <a:gradFill>
                  <a:gsLst>
                    <a:gs pos="1250">
                      <a:srgbClr val="FFFFFF"/>
                    </a:gs>
                    <a:gs pos="100000">
                      <a:srgbClr val="FFFFFF"/>
                    </a:gs>
                  </a:gsLst>
                  <a:lin ang="5400000" scaled="0"/>
                </a:gradFill>
                <a:effectLst/>
                <a:uLnTx/>
                <a:uFillTx/>
                <a:latin typeface="Segoe UI Semibold"/>
                <a:ea typeface="+mn-ea"/>
                <a:cs typeface="Segoe UI" panose="020B0502040204020203" pitchFamily="34" charset="0"/>
              </a:rPr>
            </a:br>
            <a:r>
              <a:rPr kumimoji="0" lang="en-US" sz="1600" b="0" i="0" u="none" strike="noStrike" kern="0" cap="none" spc="0" normalizeH="0" baseline="0" noProof="0">
                <a:ln>
                  <a:noFill/>
                </a:ln>
                <a:gradFill>
                  <a:gsLst>
                    <a:gs pos="1250">
                      <a:srgbClr val="FFFFFF"/>
                    </a:gs>
                    <a:gs pos="100000">
                      <a:srgbClr val="FFFFFF"/>
                    </a:gs>
                  </a:gsLst>
                  <a:lin ang="5400000" scaled="0"/>
                </a:gradFill>
                <a:effectLst/>
                <a:uLnTx/>
                <a:uFillTx/>
                <a:latin typeface="Segoe UI Semibold"/>
                <a:ea typeface="+mn-ea"/>
                <a:cs typeface="Segoe UI" panose="020B0502040204020203" pitchFamily="34" charset="0"/>
              </a:rPr>
              <a:t>text insert text</a:t>
            </a:r>
          </a:p>
        </p:txBody>
      </p:sp>
      <p:sp>
        <p:nvSpPr>
          <p:cNvPr id="26" name="Text Placeholder 4">
            <a:extLst>
              <a:ext uri="{FF2B5EF4-FFF2-40B4-BE49-F238E27FC236}">
                <a16:creationId xmlns:a16="http://schemas.microsoft.com/office/drawing/2014/main" id="{EFF06BA3-3BAA-1074-85B9-B606438A8F9E}"/>
              </a:ext>
            </a:extLst>
          </p:cNvPr>
          <p:cNvSpPr>
            <a:spLocks noGrp="1"/>
          </p:cNvSpPr>
          <p:nvPr>
            <p:ph type="body" sz="quarter" idx="16" hasCustomPrompt="1"/>
          </p:nvPr>
        </p:nvSpPr>
        <p:spPr>
          <a:xfrm>
            <a:off x="9148843" y="1497079"/>
            <a:ext cx="1986441" cy="1107996"/>
          </a:xfrm>
          <a:noFill/>
        </p:spPr>
        <p:txBody>
          <a:bodyPr wrap="square" lIns="0" tIns="0" rIns="0" bIns="0">
            <a:spAutoFit/>
          </a:bodyPr>
          <a:lstStyle>
            <a:lvl1pPr marL="0" indent="0">
              <a:spcBef>
                <a:spcPts val="0"/>
              </a:spcBef>
              <a:buNone/>
              <a:defRPr sz="7200" spc="0" baseline="0">
                <a:gradFill>
                  <a:gsLst>
                    <a:gs pos="0">
                      <a:srgbClr val="50E6FF"/>
                    </a:gs>
                    <a:gs pos="100000">
                      <a:srgbClr val="D59DFF"/>
                    </a:gs>
                  </a:gsLst>
                  <a:lin ang="2400000" scaled="0"/>
                </a:gradFill>
                <a:latin typeface="+mj-lt"/>
                <a:cs typeface="Segoe UI" panose="020B0502040204020203" pitchFamily="34" charset="0"/>
              </a:defRPr>
            </a:lvl1pPr>
          </a:lstStyle>
          <a:p>
            <a:pPr lvl="0"/>
            <a:r>
              <a:rPr lang="en-US"/>
              <a:t>62%</a:t>
            </a:r>
          </a:p>
        </p:txBody>
      </p:sp>
      <p:sp>
        <p:nvSpPr>
          <p:cNvPr id="27" name="Text Placeholder 4">
            <a:extLst>
              <a:ext uri="{FF2B5EF4-FFF2-40B4-BE49-F238E27FC236}">
                <a16:creationId xmlns:a16="http://schemas.microsoft.com/office/drawing/2014/main" id="{DAF3389C-C772-F76C-525F-79C9628C93DA}"/>
              </a:ext>
            </a:extLst>
          </p:cNvPr>
          <p:cNvSpPr>
            <a:spLocks noGrp="1"/>
          </p:cNvSpPr>
          <p:nvPr>
            <p:ph type="body" sz="quarter" idx="17" hasCustomPrompt="1"/>
          </p:nvPr>
        </p:nvSpPr>
        <p:spPr>
          <a:xfrm>
            <a:off x="6408263" y="4732298"/>
            <a:ext cx="2165914" cy="492443"/>
          </a:xfrm>
          <a:noFill/>
        </p:spPr>
        <p:txBody>
          <a:bodyPr wrap="square" lIns="0" tIns="0" rIns="0" bIns="0">
            <a:spAutoFit/>
          </a:bodyPr>
          <a:lstStyle>
            <a:lvl1pPr marL="0" indent="0">
              <a:spcBef>
                <a:spcPts val="0"/>
              </a:spcBef>
              <a:buNone/>
              <a:defRPr sz="1600" spc="0" baseline="0">
                <a:solidFill>
                  <a:schemeClr val="tx1"/>
                </a:solidFill>
                <a:latin typeface="+mj-lt"/>
                <a:cs typeface="Segoe UI" panose="020B0502040204020203" pitchFamily="34" charset="0"/>
              </a:defRPr>
            </a:lvl1p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gradFill>
                  <a:gsLst>
                    <a:gs pos="1250">
                      <a:srgbClr val="FFFFFF"/>
                    </a:gs>
                    <a:gs pos="100000">
                      <a:srgbClr val="FFFFFF"/>
                    </a:gs>
                  </a:gsLst>
                  <a:lin ang="5400000" scaled="0"/>
                </a:gradFill>
                <a:effectLst/>
                <a:uLnTx/>
                <a:uFillTx/>
                <a:latin typeface="Segoe UI Semibold"/>
                <a:ea typeface="+mn-ea"/>
                <a:cs typeface="Segoe UI" panose="020B0502040204020203" pitchFamily="34" charset="0"/>
              </a:rPr>
              <a:t>Insert text insert </a:t>
            </a:r>
            <a:br>
              <a:rPr kumimoji="0" lang="en-US" sz="1600" b="0" i="0" u="none" strike="noStrike" kern="0" cap="none" spc="0" normalizeH="0" baseline="0" noProof="0">
                <a:ln>
                  <a:noFill/>
                </a:ln>
                <a:gradFill>
                  <a:gsLst>
                    <a:gs pos="1250">
                      <a:srgbClr val="FFFFFF"/>
                    </a:gs>
                    <a:gs pos="100000">
                      <a:srgbClr val="FFFFFF"/>
                    </a:gs>
                  </a:gsLst>
                  <a:lin ang="5400000" scaled="0"/>
                </a:gradFill>
                <a:effectLst/>
                <a:uLnTx/>
                <a:uFillTx/>
                <a:latin typeface="Segoe UI Semibold"/>
                <a:ea typeface="+mn-ea"/>
                <a:cs typeface="Segoe UI" panose="020B0502040204020203" pitchFamily="34" charset="0"/>
              </a:rPr>
            </a:br>
            <a:r>
              <a:rPr kumimoji="0" lang="en-US" sz="1600" b="0" i="0" u="none" strike="noStrike" kern="0" cap="none" spc="0" normalizeH="0" baseline="0" noProof="0">
                <a:ln>
                  <a:noFill/>
                </a:ln>
                <a:gradFill>
                  <a:gsLst>
                    <a:gs pos="1250">
                      <a:srgbClr val="FFFFFF"/>
                    </a:gs>
                    <a:gs pos="100000">
                      <a:srgbClr val="FFFFFF"/>
                    </a:gs>
                  </a:gsLst>
                  <a:lin ang="5400000" scaled="0"/>
                </a:gradFill>
                <a:effectLst/>
                <a:uLnTx/>
                <a:uFillTx/>
                <a:latin typeface="Segoe UI Semibold"/>
                <a:ea typeface="+mn-ea"/>
                <a:cs typeface="Segoe UI" panose="020B0502040204020203" pitchFamily="34" charset="0"/>
              </a:rPr>
              <a:t>text insert text</a:t>
            </a:r>
          </a:p>
        </p:txBody>
      </p:sp>
      <p:sp>
        <p:nvSpPr>
          <p:cNvPr id="28" name="Text Placeholder 4">
            <a:extLst>
              <a:ext uri="{FF2B5EF4-FFF2-40B4-BE49-F238E27FC236}">
                <a16:creationId xmlns:a16="http://schemas.microsoft.com/office/drawing/2014/main" id="{583FBD10-C4E7-6215-D18A-853EF9F8360A}"/>
              </a:ext>
            </a:extLst>
          </p:cNvPr>
          <p:cNvSpPr>
            <a:spLocks noGrp="1"/>
          </p:cNvSpPr>
          <p:nvPr>
            <p:ph type="body" sz="quarter" idx="18" hasCustomPrompt="1"/>
          </p:nvPr>
        </p:nvSpPr>
        <p:spPr>
          <a:xfrm>
            <a:off x="6408263" y="3635465"/>
            <a:ext cx="1986441" cy="1107996"/>
          </a:xfrm>
          <a:noFill/>
        </p:spPr>
        <p:txBody>
          <a:bodyPr wrap="square" lIns="0" tIns="0" rIns="0" bIns="0">
            <a:spAutoFit/>
          </a:bodyPr>
          <a:lstStyle>
            <a:lvl1pPr marL="0" indent="0">
              <a:spcBef>
                <a:spcPts val="0"/>
              </a:spcBef>
              <a:buNone/>
              <a:defRPr sz="7200" spc="0" baseline="0">
                <a:gradFill>
                  <a:gsLst>
                    <a:gs pos="0">
                      <a:srgbClr val="50E6FF"/>
                    </a:gs>
                    <a:gs pos="100000">
                      <a:srgbClr val="D59DFF"/>
                    </a:gs>
                  </a:gsLst>
                  <a:lin ang="2400000" scaled="0"/>
                </a:gradFill>
                <a:latin typeface="+mj-lt"/>
                <a:cs typeface="Segoe UI" panose="020B0502040204020203" pitchFamily="34" charset="0"/>
              </a:defRPr>
            </a:lvl1pPr>
          </a:lstStyle>
          <a:p>
            <a:pPr lvl="0"/>
            <a:r>
              <a:rPr lang="en-US"/>
              <a:t>98%</a:t>
            </a:r>
          </a:p>
        </p:txBody>
      </p:sp>
      <p:sp>
        <p:nvSpPr>
          <p:cNvPr id="29" name="Text Placeholder 4">
            <a:extLst>
              <a:ext uri="{FF2B5EF4-FFF2-40B4-BE49-F238E27FC236}">
                <a16:creationId xmlns:a16="http://schemas.microsoft.com/office/drawing/2014/main" id="{66F2B96E-2D44-A7BB-8BF0-282A68FE1CC9}"/>
              </a:ext>
            </a:extLst>
          </p:cNvPr>
          <p:cNvSpPr>
            <a:spLocks noGrp="1"/>
          </p:cNvSpPr>
          <p:nvPr>
            <p:ph type="body" sz="quarter" idx="19" hasCustomPrompt="1"/>
          </p:nvPr>
        </p:nvSpPr>
        <p:spPr>
          <a:xfrm>
            <a:off x="9148843" y="4732298"/>
            <a:ext cx="2165914" cy="492443"/>
          </a:xfrm>
          <a:noFill/>
        </p:spPr>
        <p:txBody>
          <a:bodyPr wrap="square" lIns="0" tIns="0" rIns="0" bIns="0">
            <a:spAutoFit/>
          </a:bodyPr>
          <a:lstStyle>
            <a:lvl1pPr marL="0" indent="0">
              <a:spcBef>
                <a:spcPts val="0"/>
              </a:spcBef>
              <a:buNone/>
              <a:defRPr sz="1600" spc="0" baseline="0">
                <a:solidFill>
                  <a:schemeClr val="tx1"/>
                </a:solidFill>
                <a:latin typeface="+mj-lt"/>
                <a:cs typeface="Segoe UI" panose="020B0502040204020203" pitchFamily="34" charset="0"/>
              </a:defRPr>
            </a:lvl1p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gradFill>
                  <a:gsLst>
                    <a:gs pos="1250">
                      <a:srgbClr val="FFFFFF"/>
                    </a:gs>
                    <a:gs pos="100000">
                      <a:srgbClr val="FFFFFF"/>
                    </a:gs>
                  </a:gsLst>
                  <a:lin ang="5400000" scaled="0"/>
                </a:gradFill>
                <a:effectLst/>
                <a:uLnTx/>
                <a:uFillTx/>
                <a:latin typeface="Segoe UI Semibold"/>
                <a:ea typeface="+mn-ea"/>
                <a:cs typeface="Segoe UI" panose="020B0502040204020203" pitchFamily="34" charset="0"/>
              </a:rPr>
              <a:t>Insert text insert </a:t>
            </a:r>
            <a:br>
              <a:rPr kumimoji="0" lang="en-US" sz="1600" b="0" i="0" u="none" strike="noStrike" kern="0" cap="none" spc="0" normalizeH="0" baseline="0" noProof="0">
                <a:ln>
                  <a:noFill/>
                </a:ln>
                <a:gradFill>
                  <a:gsLst>
                    <a:gs pos="1250">
                      <a:srgbClr val="FFFFFF"/>
                    </a:gs>
                    <a:gs pos="100000">
                      <a:srgbClr val="FFFFFF"/>
                    </a:gs>
                  </a:gsLst>
                  <a:lin ang="5400000" scaled="0"/>
                </a:gradFill>
                <a:effectLst/>
                <a:uLnTx/>
                <a:uFillTx/>
                <a:latin typeface="Segoe UI Semibold"/>
                <a:ea typeface="+mn-ea"/>
                <a:cs typeface="Segoe UI" panose="020B0502040204020203" pitchFamily="34" charset="0"/>
              </a:rPr>
            </a:br>
            <a:r>
              <a:rPr kumimoji="0" lang="en-US" sz="1600" b="0" i="0" u="none" strike="noStrike" kern="0" cap="none" spc="0" normalizeH="0" baseline="0" noProof="0">
                <a:ln>
                  <a:noFill/>
                </a:ln>
                <a:gradFill>
                  <a:gsLst>
                    <a:gs pos="1250">
                      <a:srgbClr val="FFFFFF"/>
                    </a:gs>
                    <a:gs pos="100000">
                      <a:srgbClr val="FFFFFF"/>
                    </a:gs>
                  </a:gsLst>
                  <a:lin ang="5400000" scaled="0"/>
                </a:gradFill>
                <a:effectLst/>
                <a:uLnTx/>
                <a:uFillTx/>
                <a:latin typeface="Segoe UI Semibold"/>
                <a:ea typeface="+mn-ea"/>
                <a:cs typeface="Segoe UI" panose="020B0502040204020203" pitchFamily="34" charset="0"/>
              </a:rPr>
              <a:t>text insert text</a:t>
            </a:r>
          </a:p>
        </p:txBody>
      </p:sp>
      <p:sp>
        <p:nvSpPr>
          <p:cNvPr id="30" name="Text Placeholder 4">
            <a:extLst>
              <a:ext uri="{FF2B5EF4-FFF2-40B4-BE49-F238E27FC236}">
                <a16:creationId xmlns:a16="http://schemas.microsoft.com/office/drawing/2014/main" id="{659B3A17-0571-55CB-4C15-3E3B6424B5FC}"/>
              </a:ext>
            </a:extLst>
          </p:cNvPr>
          <p:cNvSpPr>
            <a:spLocks noGrp="1"/>
          </p:cNvSpPr>
          <p:nvPr>
            <p:ph type="body" sz="quarter" idx="20" hasCustomPrompt="1"/>
          </p:nvPr>
        </p:nvSpPr>
        <p:spPr>
          <a:xfrm>
            <a:off x="9148843" y="3635465"/>
            <a:ext cx="1986441" cy="1107996"/>
          </a:xfrm>
          <a:noFill/>
        </p:spPr>
        <p:txBody>
          <a:bodyPr wrap="square" lIns="0" tIns="0" rIns="0" bIns="0">
            <a:spAutoFit/>
          </a:bodyPr>
          <a:lstStyle>
            <a:lvl1pPr marL="0" indent="0">
              <a:spcBef>
                <a:spcPts val="0"/>
              </a:spcBef>
              <a:buNone/>
              <a:defRPr sz="7200" spc="0" baseline="0">
                <a:gradFill>
                  <a:gsLst>
                    <a:gs pos="0">
                      <a:srgbClr val="50E6FF"/>
                    </a:gs>
                    <a:gs pos="100000">
                      <a:srgbClr val="D59DFF"/>
                    </a:gs>
                  </a:gsLst>
                  <a:lin ang="2400000" scaled="0"/>
                </a:gradFill>
                <a:latin typeface="+mj-lt"/>
                <a:cs typeface="Segoe UI" panose="020B0502040204020203" pitchFamily="34" charset="0"/>
              </a:defRPr>
            </a:lvl1pPr>
          </a:lstStyle>
          <a:p>
            <a:pPr lvl="0"/>
            <a:r>
              <a:rPr lang="en-US"/>
              <a:t>35%</a:t>
            </a:r>
          </a:p>
        </p:txBody>
      </p:sp>
    </p:spTree>
    <p:extLst>
      <p:ext uri="{BB962C8B-B14F-4D97-AF65-F5344CB8AC3E}">
        <p14:creationId xmlns:p14="http://schemas.microsoft.com/office/powerpoint/2010/main" val="16157417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2016204"/>
            <a:ext cx="4158363" cy="110799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1"/>
            <a:ext cx="4162425" cy="338554"/>
          </a:xfrm>
        </p:spPr>
        <p:txBody>
          <a:bodyPr/>
          <a:lstStyle>
            <a:lvl1pPr marL="0" indent="0">
              <a:buNone/>
              <a:defRPr sz="2200">
                <a:latin typeface="+mn-lt"/>
              </a:defRPr>
            </a:lvl1pPr>
            <a:lvl2pPr marL="228594" indent="0">
              <a:buNone/>
              <a:defRPr/>
            </a:lvl2pPr>
            <a:lvl3pPr marL="457189" indent="0">
              <a:buNone/>
              <a:defRPr/>
            </a:lvl3pPr>
            <a:lvl4pPr marL="661971" indent="0">
              <a:buNone/>
              <a:defRPr/>
            </a:lvl4pPr>
            <a:lvl5pPr marL="855641"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2"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7692873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7"/>
            <a:ext cx="4159951" cy="1107996"/>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2"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1763034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4" y="2979739"/>
            <a:ext cx="4163125" cy="861774"/>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2"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0862820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2"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87604420"/>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2"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80594668"/>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1" baseline="0">
                <a:solidFill>
                  <a:schemeClr val="tx1"/>
                </a:solidFill>
                <a:latin typeface="+mj-lt"/>
                <a:cs typeface="Segoe UI" panose="020B0502040204020203" pitchFamily="34" charset="0"/>
              </a:defRPr>
            </a:lvl1pPr>
          </a:lstStyle>
          <a:p>
            <a:r>
              <a:rPr lang="en-US"/>
              <a:t>Event name or presentation title </a:t>
            </a:r>
          </a:p>
        </p:txBody>
      </p:sp>
      <p:pic>
        <p:nvPicPr>
          <p:cNvPr id="2" name="MS logo white - EMF" descr="Microsoft logo white text version">
            <a:extLst>
              <a:ext uri="{FF2B5EF4-FFF2-40B4-BE49-F238E27FC236}">
                <a16:creationId xmlns:a16="http://schemas.microsoft.com/office/drawing/2014/main" id="{962D3685-4435-423E-AC9A-86C3F6305A3A}"/>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588351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2"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53430125"/>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436128"/>
            <a:ext cx="11018520" cy="5539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594" lvl="0" indent="-228594"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2"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51897782"/>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87"/>
            <a:ext cx="11018520" cy="5539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594" lvl="0" indent="-228594"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2"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60775109"/>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1"/>
            <a:ext cx="5367528"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594" lvl="0" indent="-228594"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1"/>
            <a:ext cx="5367528"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594" lvl="0" indent="-228594"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2"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0766358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5689601"/>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1"/>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2" y="5689601"/>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2"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5623863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55399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55399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55399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553998"/>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2"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83199087"/>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1">
          <p15:clr>
            <a:srgbClr val="5ACBF0"/>
          </p15:clr>
        </p15:guide>
        <p15:guide id="8" pos="3747">
          <p15:clr>
            <a:srgbClr val="5ACBF0"/>
          </p15:clr>
        </p15:guide>
        <p15:guide id="9" pos="3935">
          <p15:clr>
            <a:srgbClr val="5ACBF0"/>
          </p15:clr>
        </p15:guide>
        <p15:guide id="10" pos="5531">
          <p15:clr>
            <a:srgbClr val="5ACBF0"/>
          </p15:clr>
        </p15:guide>
        <p15:guide id="11" pos="5716">
          <p15:clr>
            <a:srgbClr val="5ACBF0"/>
          </p15:clr>
        </p15:guide>
        <p15:guide id="12" orient="horz" pos="2870">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866573"/>
            <a:ext cx="11018520" cy="55399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2"/>
            <a:ext cx="4892040" cy="276999"/>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1"/>
            <a:ext cx="4892040" cy="276999"/>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2"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2868664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7">
          <p15:clr>
            <a:srgbClr val="5ACBF0"/>
          </p15:clr>
        </p15:guide>
        <p15:guide id="6" pos="3859">
          <p15:clr>
            <a:srgbClr val="5ACBF0"/>
          </p15:clr>
        </p15:guide>
        <p15:guide id="11" pos="1911">
          <p15:clr>
            <a:srgbClr val="5ACBF0"/>
          </p15:clr>
        </p15:guide>
        <p15:guide id="12" pos="5771">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866572"/>
            <a:ext cx="11018520" cy="55399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1"/>
            <a:ext cx="2852928" cy="553998"/>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10"/>
            <a:ext cx="2852928" cy="553998"/>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55399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2"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8993464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5">
          <p15:clr>
            <a:srgbClr val="5ACBF0"/>
          </p15:clr>
        </p15:guide>
        <p15:guide id="6" pos="2573">
          <p15:clr>
            <a:srgbClr val="5ACBF0"/>
          </p15:clr>
        </p15:guide>
        <p15:guide id="8" pos="5109">
          <p15:clr>
            <a:srgbClr val="5ACBF0"/>
          </p15:clr>
        </p15:guide>
        <p15:guide id="9" pos="5145">
          <p15:clr>
            <a:srgbClr val="5ACBF0"/>
          </p15:clr>
        </p15:guide>
        <p15:guide id="11" pos="1267">
          <p15:clr>
            <a:srgbClr val="5ACBF0"/>
          </p15:clr>
        </p15:guide>
        <p15:guide id="12" pos="3840">
          <p15:clr>
            <a:srgbClr val="5ACBF0"/>
          </p15:clr>
        </p15:guide>
        <p15:guide id="13" pos="6415">
          <p15:clr>
            <a:srgbClr val="5ACBF0"/>
          </p15:clr>
        </p15:guide>
        <p15:guide id="14" orient="horz" pos="1074">
          <p15:clr>
            <a:srgbClr val="5ACBF0"/>
          </p15:clr>
        </p15:guide>
        <p15:guide id="15" pos="2168">
          <p15:clr>
            <a:srgbClr val="5ACBF0"/>
          </p15:clr>
        </p15:guide>
        <p15:guide id="16" pos="2944">
          <p15:clr>
            <a:srgbClr val="5ACBF0"/>
          </p15:clr>
        </p15:guide>
        <p15:guide id="17" pos="4739">
          <p15:clr>
            <a:srgbClr val="5ACBF0"/>
          </p15:clr>
        </p15:guide>
        <p15:guide id="18" pos="5515">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866573"/>
            <a:ext cx="11018520" cy="55399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1"/>
            <a:ext cx="1828800" cy="553998"/>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10"/>
            <a:ext cx="1828800" cy="553998"/>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55399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10"/>
            <a:ext cx="1828800" cy="55399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2"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8959231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1">
          <p15:clr>
            <a:srgbClr val="5ACBF0"/>
          </p15:clr>
        </p15:guide>
        <p15:guide id="6" pos="1931">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9">
          <p15:clr>
            <a:srgbClr val="5ACBF0"/>
          </p15:clr>
        </p15:guide>
        <p15:guide id="18" pos="3451">
          <p15:clr>
            <a:srgbClr val="5ACBF0"/>
          </p15:clr>
        </p15:guide>
        <p15:guide id="19" pos="4231">
          <p15:clr>
            <a:srgbClr val="5ACBF0"/>
          </p15:clr>
        </p15:guide>
        <p15:guide id="20" pos="5380">
          <p15:clr>
            <a:srgbClr val="5ACBF0"/>
          </p15:clr>
        </p15:guide>
        <p15:guide id="21" pos="6156">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866573"/>
            <a:ext cx="11018520" cy="55399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1"/>
            <a:ext cx="1801368"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3" y="4799410"/>
            <a:ext cx="1801368"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5"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1" y="4799410"/>
            <a:ext cx="1801368"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3"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10"/>
            <a:ext cx="1801368"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2"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2808708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5">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5">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5">
          <p15:clr>
            <a:srgbClr val="5ACBF0"/>
          </p15:clr>
        </p15:guide>
        <p15:guide id="27" pos="3840">
          <p15:clr>
            <a:srgbClr val="5ACBF0"/>
          </p15:clr>
        </p15:guide>
        <p15:guide id="28" pos="5387">
          <p15:clr>
            <a:srgbClr val="5ACBF0"/>
          </p15:clr>
        </p15:guide>
        <p15:guide id="29" pos="753">
          <p15:clr>
            <a:srgbClr val="5ACBF0"/>
          </p15:clr>
        </p15:guide>
        <p15:guide id="30" pos="6927">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1" y="1435100"/>
            <a:ext cx="11018839" cy="1612749"/>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2"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2491515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869747"/>
            <a:ext cx="11018520" cy="55399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7"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7" y="4800600"/>
            <a:ext cx="2313432" cy="55399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55399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55399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2"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8350294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7">
          <p15:clr>
            <a:srgbClr val="5ACBF0"/>
          </p15:clr>
        </p15:guide>
        <p15:guide id="6" pos="2741">
          <p15:clr>
            <a:srgbClr val="5ACBF0"/>
          </p15:clr>
        </p15:guide>
        <p15:guide id="7" pos="2012">
          <p15:clr>
            <a:srgbClr val="5ACBF0"/>
          </p15:clr>
        </p15:guide>
        <p15:guide id="8" pos="3109">
          <p15:clr>
            <a:srgbClr val="5ACBF0"/>
          </p15:clr>
        </p15:guide>
        <p15:guide id="9" pos="4571">
          <p15:clr>
            <a:srgbClr val="5ACBF0"/>
          </p15:clr>
        </p15:guide>
        <p15:guide id="11" pos="6397">
          <p15:clr>
            <a:srgbClr val="5ACBF0"/>
          </p15:clr>
        </p15:guide>
        <p15:guide id="12" orient="horz" pos="1440">
          <p15:clr>
            <a:srgbClr val="5ACBF0"/>
          </p15:clr>
        </p15:guide>
        <p15:guide id="13" pos="4939">
          <p15:clr>
            <a:srgbClr val="5ACBF0"/>
          </p15:clr>
        </p15:guide>
        <p15:guide id="14" orient="horz" pos="2894">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863792"/>
            <a:ext cx="11018520" cy="55399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55399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1"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inserts</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1" y="4800600"/>
            <a:ext cx="2313432" cy="55399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55399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55399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2"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210917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5">
          <p15:clr>
            <a:srgbClr val="5ACBF0"/>
          </p15:clr>
        </p15:guide>
        <p15:guide id="7" pos="3655">
          <p15:clr>
            <a:srgbClr val="5ACBF0"/>
          </p15:clr>
        </p15:guide>
        <p15:guide id="8" pos="2195">
          <p15:clr>
            <a:srgbClr val="5ACBF0"/>
          </p15:clr>
        </p15:guide>
        <p15:guide id="10" pos="2927">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7">
          <p15:clr>
            <a:srgbClr val="5ACBF0"/>
          </p15:clr>
        </p15:guide>
        <p15:guide id="18" pos="5483">
          <p15:clr>
            <a:srgbClr val="5ACBF0"/>
          </p15:clr>
        </p15:guide>
        <p15:guide id="19" orient="horz" pos="2898">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863792"/>
            <a:ext cx="11018520" cy="55399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7"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inserts</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7" y="4235450"/>
            <a:ext cx="1737360"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9"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9" y="4235450"/>
            <a:ext cx="1737360"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2"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0221116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1">
          <p15:clr>
            <a:srgbClr val="5ACBF0"/>
          </p15:clr>
        </p15:guide>
        <p15:guide id="7" pos="4392">
          <p15:clr>
            <a:srgbClr val="5ACBF0"/>
          </p15:clr>
        </p15:guide>
        <p15:guide id="8" pos="3292">
          <p15:clr>
            <a:srgbClr val="5ACBF0"/>
          </p15:clr>
        </p15:guide>
        <p15:guide id="10" pos="2927">
          <p15:clr>
            <a:srgbClr val="5ACBF0"/>
          </p15:clr>
        </p15:guide>
        <p15:guide id="11" pos="4755">
          <p15:clr>
            <a:srgbClr val="5ACBF0"/>
          </p15:clr>
        </p15:guide>
        <p15:guide id="13" pos="1464">
          <p15:clr>
            <a:srgbClr val="5ACBF0"/>
          </p15:clr>
        </p15:guide>
        <p15:guide id="14" orient="horz" pos="1440">
          <p15:clr>
            <a:srgbClr val="5ACBF0"/>
          </p15:clr>
        </p15:guide>
        <p15:guide id="15" pos="1831">
          <p15:clr>
            <a:srgbClr val="5ACBF0"/>
          </p15:clr>
        </p15:guide>
        <p15:guide id="16" orient="horz" pos="2533">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7" y="2309813"/>
            <a:ext cx="3182027" cy="553998"/>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4"/>
            <a:ext cx="7253288" cy="430887"/>
          </a:xfrm>
        </p:spPr>
        <p:txBody>
          <a:bodyPr anchor="t"/>
          <a:lstStyle>
            <a:lvl1pPr marL="231769" indent="-231769">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2"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5"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7724746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4" y="3150414"/>
            <a:ext cx="3182027" cy="553998"/>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9" y="3211971"/>
            <a:ext cx="6667500" cy="430887"/>
          </a:xfrm>
        </p:spPr>
        <p:txBody>
          <a:bodyPr anchor="ctr"/>
          <a:lstStyle>
            <a:lvl1pPr marL="231769" indent="-231769">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2"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6550150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49"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1" y="0"/>
            <a:ext cx="3788359" cy="492314"/>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9" y="71024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45" indent="0">
              <a:buNone/>
              <a:tabLst>
                <a:tab pos="344479" algn="l"/>
              </a:tabLst>
              <a:defRPr sz="2400">
                <a:solidFill>
                  <a:schemeClr val="tx1"/>
                </a:solidFill>
                <a:latin typeface="Consolas" panose="020B0609020204030204" pitchFamily="49" charset="0"/>
                <a:cs typeface="Consolas" panose="020B0609020204030204" pitchFamily="49" charset="0"/>
              </a:defRPr>
            </a:lvl2pPr>
            <a:lvl3pPr marL="584592" indent="0">
              <a:buNone/>
              <a:tabLst>
                <a:tab pos="569899" algn="l"/>
              </a:tabLst>
              <a:defRPr sz="2400">
                <a:solidFill>
                  <a:schemeClr val="tx1"/>
                </a:solidFill>
                <a:latin typeface="Consolas" panose="020B0609020204030204" pitchFamily="49" charset="0"/>
                <a:cs typeface="Consolas" panose="020B0609020204030204" pitchFamily="49" charset="0"/>
              </a:defRPr>
            </a:lvl3pPr>
            <a:lvl4pPr marL="814542" indent="0">
              <a:buNone/>
              <a:tabLst>
                <a:tab pos="800080" algn="l"/>
              </a:tabLst>
              <a:defRPr sz="2400">
                <a:solidFill>
                  <a:schemeClr val="tx1"/>
                </a:solidFill>
                <a:latin typeface="Consolas" panose="020B0609020204030204" pitchFamily="49" charset="0"/>
                <a:cs typeface="Consolas" panose="020B0609020204030204" pitchFamily="49" charset="0"/>
              </a:defRPr>
            </a:lvl4pPr>
            <a:lvl5pPr marL="1050971" indent="0">
              <a:buNone/>
              <a:tabLst>
                <a:tab pos="1028674"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596423295"/>
      </p:ext>
    </p:extLst>
  </p:cSld>
  <p:clrMapOvr>
    <a:masterClrMapping/>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49"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1" y="1436688"/>
            <a:ext cx="3788359"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1"/>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45" indent="0">
              <a:buNone/>
              <a:tabLst>
                <a:tab pos="344479" algn="l"/>
              </a:tabLst>
              <a:defRPr sz="2400">
                <a:solidFill>
                  <a:schemeClr val="tx1"/>
                </a:solidFill>
                <a:latin typeface="Consolas" panose="020B0609020204030204" pitchFamily="49" charset="0"/>
                <a:cs typeface="Consolas" panose="020B0609020204030204" pitchFamily="49" charset="0"/>
              </a:defRPr>
            </a:lvl2pPr>
            <a:lvl3pPr marL="584592" indent="0">
              <a:buNone/>
              <a:tabLst>
                <a:tab pos="569899" algn="l"/>
              </a:tabLst>
              <a:defRPr sz="2400">
                <a:solidFill>
                  <a:schemeClr val="tx1"/>
                </a:solidFill>
                <a:latin typeface="Consolas" panose="020B0609020204030204" pitchFamily="49" charset="0"/>
                <a:cs typeface="Consolas" panose="020B0609020204030204" pitchFamily="49" charset="0"/>
              </a:defRPr>
            </a:lvl3pPr>
            <a:lvl4pPr marL="814542" indent="0">
              <a:buNone/>
              <a:tabLst>
                <a:tab pos="800080" algn="l"/>
              </a:tabLst>
              <a:defRPr sz="2400">
                <a:solidFill>
                  <a:schemeClr val="tx1"/>
                </a:solidFill>
                <a:latin typeface="Consolas" panose="020B0609020204030204" pitchFamily="49" charset="0"/>
                <a:cs typeface="Consolas" panose="020B0609020204030204" pitchFamily="49" charset="0"/>
              </a:defRPr>
            </a:lvl4pPr>
            <a:lvl5pPr marL="1050971" indent="0">
              <a:buNone/>
              <a:tabLst>
                <a:tab pos="1028674"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513944283"/>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1" y="1230682"/>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25" indent="0">
              <a:buNone/>
              <a:defRPr sz="2400">
                <a:solidFill>
                  <a:srgbClr val="2F2F2F"/>
                </a:solidFill>
                <a:latin typeface="Segoe UI" panose="020B0502040204020203" pitchFamily="34" charset="0"/>
                <a:cs typeface="Segoe UI" panose="020B0502040204020203" pitchFamily="34" charset="0"/>
              </a:defRPr>
            </a:lvl2pPr>
            <a:lvl3pPr marL="457051" indent="0">
              <a:buNone/>
              <a:defRPr/>
            </a:lvl3pPr>
            <a:lvl4pPr marL="685578" indent="0">
              <a:buNone/>
              <a:defRPr/>
            </a:lvl4pPr>
            <a:lvl5pPr marL="914104"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49"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1" y="2827138"/>
            <a:ext cx="3788359"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1"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17"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298"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56"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91887821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49"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1"/>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1" y="0"/>
            <a:ext cx="3788359"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1"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17"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298"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56"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6"/>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25" indent="0">
              <a:buNone/>
              <a:defRPr sz="2400">
                <a:solidFill>
                  <a:srgbClr val="2F2F2F"/>
                </a:solidFill>
                <a:latin typeface="Segoe UI" panose="020B0502040204020203" pitchFamily="34" charset="0"/>
                <a:cs typeface="Segoe UI" panose="020B0502040204020203" pitchFamily="34" charset="0"/>
              </a:defRPr>
            </a:lvl2pPr>
            <a:lvl3pPr marL="457051" indent="0">
              <a:buNone/>
              <a:defRPr/>
            </a:lvl3pPr>
            <a:lvl4pPr marL="685578" indent="0">
              <a:buNone/>
              <a:defRPr/>
            </a:lvl4pPr>
            <a:lvl5pPr marL="914104" indent="0">
              <a:buNone/>
              <a:defRPr/>
            </a:lvl5pPr>
          </a:lstStyle>
          <a:p>
            <a:pPr lvl="0"/>
            <a:r>
              <a:rPr lang="en-US"/>
              <a:t>Click to edit text</a:t>
            </a:r>
          </a:p>
        </p:txBody>
      </p:sp>
    </p:spTree>
    <p:extLst>
      <p:ext uri="{BB962C8B-B14F-4D97-AF65-F5344CB8AC3E}">
        <p14:creationId xmlns:p14="http://schemas.microsoft.com/office/powerpoint/2010/main" val="224141508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5" y="457201"/>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6" y="1338140"/>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51" indent="0">
              <a:buNone/>
              <a:defRPr/>
            </a:lvl3pPr>
            <a:lvl4pPr marL="685578" indent="0">
              <a:buNone/>
              <a:defRPr/>
            </a:lvl4pPr>
            <a:lvl5pPr marL="914104"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49"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9"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6" y="709188"/>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1"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17"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298"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56"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47148428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5">
          <p15:clr>
            <a:srgbClr val="5ACBF0"/>
          </p15:clr>
        </p15:guide>
        <p15:guide id="9" pos="2916">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1" y="1434370"/>
            <a:ext cx="11018520" cy="1612749"/>
          </a:xfrm>
        </p:spPr>
        <p:txBody>
          <a:bodyPr wrap="square">
            <a:spAutoFit/>
          </a:bodyPr>
          <a:lstStyle>
            <a:lvl1pPr marL="0" indent="0">
              <a:buNone/>
              <a:defRPr/>
            </a:lvl1pPr>
            <a:lvl2pPr marL="228594" indent="0">
              <a:buNone/>
              <a:defRPr/>
            </a:lvl2pPr>
            <a:lvl3pPr marL="457189" indent="0">
              <a:buNone/>
              <a:defRPr/>
            </a:lvl3pPr>
            <a:lvl4pPr marL="685783" indent="0">
              <a:buNone/>
              <a:defRPr/>
            </a:lvl4pPr>
            <a:lvl5pPr marL="91437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7869812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3"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49"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50" y="457201"/>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9"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201" y="706012"/>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1"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17"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298"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56"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6"/>
            <a:ext cx="4033839"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51" indent="0">
              <a:buNone/>
              <a:defRPr/>
            </a:lvl3pPr>
            <a:lvl4pPr marL="685578" indent="0">
              <a:buNone/>
              <a:defRPr/>
            </a:lvl4pPr>
            <a:lvl5pPr marL="914104" indent="0">
              <a:buNone/>
              <a:defRPr/>
            </a:lvl5pPr>
          </a:lstStyle>
          <a:p>
            <a:pPr lvl="0"/>
            <a:r>
              <a:rPr lang="en-US"/>
              <a:t>Click to edit text</a:t>
            </a:r>
          </a:p>
        </p:txBody>
      </p:sp>
    </p:spTree>
    <p:extLst>
      <p:ext uri="{BB962C8B-B14F-4D97-AF65-F5344CB8AC3E}">
        <p14:creationId xmlns:p14="http://schemas.microsoft.com/office/powerpoint/2010/main" val="70726744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3">
          <p15:clr>
            <a:srgbClr val="5ACBF0"/>
          </p15:clr>
        </p15:guide>
        <p15:guide id="7" pos="4035">
          <p15:clr>
            <a:srgbClr val="5ACBF0"/>
          </p15:clr>
        </p15:guide>
        <p15:guide id="8" pos="4772">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4"/>
            <a:ext cx="9144000" cy="498598"/>
          </a:xfrm>
          <a:noFill/>
        </p:spPr>
        <p:txBody>
          <a:bodyPr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solidFill>
                  <a:srgbClr val="8DC8E8"/>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2749113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4"/>
            <a:ext cx="9144000" cy="498598"/>
          </a:xfrm>
          <a:noFill/>
        </p:spPr>
        <p:txBody>
          <a:bodyPr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1675479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8"/>
          </a:xfrm>
          <a:noFill/>
        </p:spPr>
        <p:txBody>
          <a:bodyPr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solidFill>
                  <a:srgbClr val="8DC8E8"/>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9680893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8"/>
          </a:xfrm>
          <a:noFill/>
        </p:spPr>
        <p:txBody>
          <a:bodyPr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1500627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183677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3">
          <p15:clr>
            <a:srgbClr val="A4A3A4"/>
          </p15:clr>
        </p15:guide>
        <p15:guide id="8" pos="1373">
          <p15:clr>
            <a:srgbClr val="A4A3A4"/>
          </p15:clr>
        </p15:guide>
        <p15:guide id="9" pos="1556">
          <p15:clr>
            <a:srgbClr val="A4A3A4"/>
          </p15:clr>
        </p15:guide>
        <p15:guide id="10" pos="1967">
          <p15:clr>
            <a:srgbClr val="A4A3A4"/>
          </p15:clr>
        </p15:guide>
        <p15:guide id="11" pos="2151">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5">
          <p15:clr>
            <a:srgbClr val="A4A3A4"/>
          </p15:clr>
        </p15:guide>
        <p15:guide id="17" pos="3931">
          <p15:clr>
            <a:srgbClr val="A4A3A4"/>
          </p15:clr>
        </p15:guide>
        <p15:guide id="18" pos="4343">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5">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6635586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3">
          <p15:clr>
            <a:srgbClr val="A4A3A4"/>
          </p15:clr>
        </p15:guide>
        <p15:guide id="8" pos="1373">
          <p15:clr>
            <a:srgbClr val="A4A3A4"/>
          </p15:clr>
        </p15:guide>
        <p15:guide id="9" pos="1556">
          <p15:clr>
            <a:srgbClr val="A4A3A4"/>
          </p15:clr>
        </p15:guide>
        <p15:guide id="10" pos="1967">
          <p15:clr>
            <a:srgbClr val="A4A3A4"/>
          </p15:clr>
        </p15:guide>
        <p15:guide id="11" pos="2151">
          <p15:clr>
            <a:srgbClr val="A4A3A4"/>
          </p15:clr>
        </p15:guide>
        <p15:guide id="12" pos="2561">
          <p15:clr>
            <a:srgbClr val="A4A3A4"/>
          </p15:clr>
        </p15:guide>
        <p15:guide id="13" pos="2744">
          <p15:clr>
            <a:srgbClr val="A4A3A4"/>
          </p15:clr>
        </p15:guide>
        <p15:guide id="14" pos="3155">
          <p15:clr>
            <a:srgbClr val="A4A3A4"/>
          </p15:clr>
        </p15:guide>
        <p15:guide id="15" pos="3339">
          <p15:clr>
            <a:srgbClr val="A4A3A4"/>
          </p15:clr>
        </p15:guide>
        <p15:guide id="16" pos="3749">
          <p15:clr>
            <a:srgbClr val="A4A3A4"/>
          </p15:clr>
        </p15:guide>
        <p15:guide id="17" pos="3932">
          <p15:clr>
            <a:srgbClr val="A4A3A4"/>
          </p15:clr>
        </p15:guide>
        <p15:guide id="18" pos="4343">
          <p15:clr>
            <a:srgbClr val="A4A3A4"/>
          </p15:clr>
        </p15:guide>
        <p15:guide id="19" pos="4527">
          <p15:clr>
            <a:srgbClr val="A4A3A4"/>
          </p15:clr>
        </p15:guide>
        <p15:guide id="20" pos="4937">
          <p15:clr>
            <a:srgbClr val="A4A3A4"/>
          </p15:clr>
        </p15:guide>
        <p15:guide id="21" pos="5120">
          <p15:clr>
            <a:srgbClr val="A4A3A4"/>
          </p15:clr>
        </p15:guide>
        <p15:guide id="22" pos="5529">
          <p15:clr>
            <a:srgbClr val="A4A3A4"/>
          </p15:clr>
        </p15:guide>
        <p15:guide id="23" pos="5715">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1" y="6161317"/>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67"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3107508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8DC8E8"/>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3277124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pic>
        <p:nvPicPr>
          <p:cNvPr id="2" name="MS logo white - EMF" descr="Microsoft logo white text version">
            <a:extLst>
              <a:ext uri="{FF2B5EF4-FFF2-40B4-BE49-F238E27FC236}">
                <a16:creationId xmlns:a16="http://schemas.microsoft.com/office/drawing/2014/main" id="{962D3685-4435-423E-AC9A-86C3F6305A3A}"/>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949219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1" y="1435100"/>
            <a:ext cx="5211763"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9" y="1435100"/>
            <a:ext cx="5219700"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2"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6266762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918075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2909165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4452872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739836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5847568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999171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41860135"/>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53576208"/>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5277933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6979599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12749"/>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2" indent="0">
              <a:buFont typeface="Wingdings" panose="05000000000000000000" pitchFamily="2" charset="2"/>
              <a:buNone/>
              <a:defRPr sz="2000" b="0"/>
            </a:lvl2pPr>
            <a:lvl3pPr marL="450839" indent="0">
              <a:buFont typeface="Wingdings" panose="05000000000000000000" pitchFamily="2" charset="2"/>
              <a:buNone/>
              <a:tabLst/>
              <a:defRPr sz="1600" b="0"/>
            </a:lvl3pPr>
            <a:lvl4pPr marL="652446" indent="0">
              <a:buFont typeface="Wingdings" panose="05000000000000000000" pitchFamily="2" charset="2"/>
              <a:buNone/>
              <a:defRPr sz="1400" b="0"/>
            </a:lvl4pPr>
            <a:lvl5pPr marL="854053"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12749"/>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2" indent="0">
              <a:buFont typeface="Wingdings" panose="05000000000000000000" pitchFamily="2" charset="2"/>
              <a:buNone/>
              <a:defRPr sz="2000" b="0"/>
            </a:lvl2pPr>
            <a:lvl3pPr marL="450839" indent="0">
              <a:buFont typeface="Wingdings" panose="05000000000000000000" pitchFamily="2" charset="2"/>
              <a:buNone/>
              <a:tabLst/>
              <a:defRPr sz="1600" b="0"/>
            </a:lvl3pPr>
            <a:lvl4pPr marL="652446" indent="0">
              <a:buFont typeface="Wingdings" panose="05000000000000000000" pitchFamily="2" charset="2"/>
              <a:buNone/>
              <a:defRPr sz="1400" b="0"/>
            </a:lvl4pPr>
            <a:lvl5pPr marL="854053"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3247080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36404303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3995018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6413696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0593181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0172360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24935437"/>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66419715"/>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71106060"/>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7042482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75825646"/>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1" y="1436690"/>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1" y="2084390"/>
            <a:ext cx="5219700" cy="1551194"/>
          </a:xfrm>
        </p:spPr>
        <p:txBody>
          <a:bodyPr>
            <a:spAutoFit/>
          </a:bodyPr>
          <a:lstStyle>
            <a:lvl1pPr marL="171446" indent="-171446">
              <a:defRPr lang="en-US" sz="2400" dirty="0"/>
            </a:lvl1pPr>
            <a:lvl2pPr marL="342891" indent="-171446">
              <a:defRPr lang="en-US" dirty="0"/>
            </a:lvl2pPr>
            <a:lvl3pPr marL="514338" indent="-171446">
              <a:defRPr lang="en-US" dirty="0"/>
            </a:lvl3pPr>
            <a:lvl4pPr marL="666734" indent="-152396">
              <a:defRPr lang="en-US" dirty="0"/>
            </a:lvl4pPr>
            <a:lvl5pPr marL="793731" indent="-12064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6" y="1436690"/>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6" y="2084390"/>
            <a:ext cx="5219700" cy="1551194"/>
          </a:xfrm>
        </p:spPr>
        <p:txBody>
          <a:bodyPr>
            <a:spAutoFit/>
          </a:bodyPr>
          <a:lstStyle>
            <a:lvl1pPr marL="171446" indent="-171446">
              <a:defRPr lang="en-US" sz="2400" dirty="0"/>
            </a:lvl1pPr>
            <a:lvl2pPr marL="342891" indent="-171446">
              <a:defRPr lang="en-US" dirty="0"/>
            </a:lvl2pPr>
            <a:lvl3pPr marL="514338" indent="-171446">
              <a:defRPr lang="en-US" dirty="0"/>
            </a:lvl3pPr>
            <a:lvl4pPr marL="685783" indent="-136522">
              <a:defRPr lang="en-US" dirty="0"/>
            </a:lvl4pPr>
            <a:lvl5pPr marL="793731" indent="-12064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7468828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0210699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8069330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167019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8853019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4028900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9274098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2830149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0084531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inserts</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0841943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inserts</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543955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1" y="1436690"/>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5" y="2081214"/>
            <a:ext cx="5214937" cy="1551194"/>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6" y="1436690"/>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3" y="2081214"/>
            <a:ext cx="5214937" cy="1551194"/>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1798802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1745558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13604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796656556"/>
      </p:ext>
    </p:extLst>
  </p:cSld>
  <p:clrMapOvr>
    <a:masterClrMapping/>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499760200"/>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96715290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14774313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405273267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67811079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8DC8E8"/>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9575569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5740510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6"/>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6"/>
            <a:ext cx="3264408" cy="1760482"/>
          </a:xfrm>
        </p:spPr>
        <p:txBody>
          <a:bodyPr wrap="square">
            <a:spAutoFit/>
          </a:bodyPr>
          <a:lstStyle>
            <a:lvl1pPr marL="176209" indent="-176209">
              <a:defRPr lang="en-US" sz="2000" dirty="0"/>
            </a:lvl1pPr>
            <a:lvl2pPr marL="322255" indent="-150810">
              <a:defRPr lang="en-US" sz="1800" dirty="0"/>
            </a:lvl2pPr>
            <a:lvl3pPr marL="466714" indent="-138110">
              <a:defRPr lang="en-US" dirty="0"/>
            </a:lvl3pPr>
            <a:lvl4pPr marL="595298" indent="-128585">
              <a:defRPr lang="en-US" dirty="0"/>
            </a:lvl4pPr>
            <a:lvl5pPr marL="731820" indent="-122236">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6"/>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6"/>
            <a:ext cx="3264408" cy="1760482"/>
          </a:xfrm>
        </p:spPr>
        <p:txBody>
          <a:bodyPr wrap="square">
            <a:spAutoFit/>
          </a:bodyPr>
          <a:lstStyle>
            <a:lvl1pPr marL="176209" indent="-176209">
              <a:defRPr lang="en-US" sz="2000" dirty="0"/>
            </a:lvl1pPr>
            <a:lvl2pPr marL="398453" indent="-169858">
              <a:defRPr lang="en-US" sz="1800" dirty="0"/>
            </a:lvl2pPr>
            <a:lvl3pPr marL="555611" indent="-157159">
              <a:defRPr lang="en-US" dirty="0"/>
            </a:lvl3pPr>
            <a:lvl4pPr marL="685783" indent="-136522">
              <a:defRPr lang="en-US" dirty="0"/>
            </a:lvl4pPr>
            <a:lvl5pPr marL="800080" indent="-11112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6"/>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6"/>
            <a:ext cx="3264408" cy="1760482"/>
          </a:xfrm>
        </p:spPr>
        <p:txBody>
          <a:bodyPr wrap="square">
            <a:spAutoFit/>
          </a:bodyPr>
          <a:lstStyle>
            <a:lvl1pPr marL="176209" indent="-176209">
              <a:defRPr lang="en-US" sz="2000" dirty="0"/>
            </a:lvl1pPr>
            <a:lvl2pPr marL="398453" indent="-169858">
              <a:defRPr lang="en-US" sz="1800" dirty="0"/>
            </a:lvl2pPr>
            <a:lvl3pPr marL="555611" indent="-157159">
              <a:defRPr lang="en-US" dirty="0"/>
            </a:lvl3pPr>
            <a:lvl4pPr marL="685783" indent="-136522">
              <a:defRPr lang="en-US" dirty="0"/>
            </a:lvl4pPr>
            <a:lvl5pPr marL="800080" indent="-11112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50360994"/>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1">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8DC8E8"/>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9375437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4417730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691808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956737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199869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1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8DC8E8"/>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3027640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1_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pic>
        <p:nvPicPr>
          <p:cNvPr id="2" name="MS logo white - EMF" descr="Microsoft logo white text version">
            <a:extLst>
              <a:ext uri="{FF2B5EF4-FFF2-40B4-BE49-F238E27FC236}">
                <a16:creationId xmlns:a16="http://schemas.microsoft.com/office/drawing/2014/main" id="{962D3685-4435-423E-AC9A-86C3F6305A3A}"/>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432049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4884006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1_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4785329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1_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0821116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image" Target="../media/image2.sv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theme" Target="../theme/theme1.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_rels/slideMaster2.xml.rels><?xml version="1.0" encoding="UTF-8" standalone="yes"?>
<Relationships xmlns="http://schemas.openxmlformats.org/package/2006/relationships"><Relationship Id="rId26" Type="http://schemas.openxmlformats.org/officeDocument/2006/relationships/slideLayout" Target="../slideLayouts/slideLayout73.xml"/><Relationship Id="rId21" Type="http://schemas.openxmlformats.org/officeDocument/2006/relationships/slideLayout" Target="../slideLayouts/slideLayout68.xml"/><Relationship Id="rId42" Type="http://schemas.openxmlformats.org/officeDocument/2006/relationships/slideLayout" Target="../slideLayouts/slideLayout89.xml"/><Relationship Id="rId47" Type="http://schemas.openxmlformats.org/officeDocument/2006/relationships/slideLayout" Target="../slideLayouts/slideLayout94.xml"/><Relationship Id="rId63" Type="http://schemas.openxmlformats.org/officeDocument/2006/relationships/slideLayout" Target="../slideLayouts/slideLayout110.xml"/><Relationship Id="rId68" Type="http://schemas.openxmlformats.org/officeDocument/2006/relationships/slideLayout" Target="../slideLayouts/slideLayout115.xml"/><Relationship Id="rId84" Type="http://schemas.openxmlformats.org/officeDocument/2006/relationships/slideLayout" Target="../slideLayouts/slideLayout131.xml"/><Relationship Id="rId89" Type="http://schemas.openxmlformats.org/officeDocument/2006/relationships/slideLayout" Target="../slideLayouts/slideLayout136.xml"/><Relationship Id="rId16" Type="http://schemas.openxmlformats.org/officeDocument/2006/relationships/slideLayout" Target="../slideLayouts/slideLayout63.xml"/><Relationship Id="rId11" Type="http://schemas.openxmlformats.org/officeDocument/2006/relationships/slideLayout" Target="../slideLayouts/slideLayout58.xml"/><Relationship Id="rId32" Type="http://schemas.openxmlformats.org/officeDocument/2006/relationships/slideLayout" Target="../slideLayouts/slideLayout79.xml"/><Relationship Id="rId37" Type="http://schemas.openxmlformats.org/officeDocument/2006/relationships/slideLayout" Target="../slideLayouts/slideLayout84.xml"/><Relationship Id="rId53" Type="http://schemas.openxmlformats.org/officeDocument/2006/relationships/slideLayout" Target="../slideLayouts/slideLayout100.xml"/><Relationship Id="rId58" Type="http://schemas.openxmlformats.org/officeDocument/2006/relationships/slideLayout" Target="../slideLayouts/slideLayout105.xml"/><Relationship Id="rId74" Type="http://schemas.openxmlformats.org/officeDocument/2006/relationships/slideLayout" Target="../slideLayouts/slideLayout121.xml"/><Relationship Id="rId79" Type="http://schemas.openxmlformats.org/officeDocument/2006/relationships/slideLayout" Target="../slideLayouts/slideLayout126.xml"/><Relationship Id="rId5" Type="http://schemas.openxmlformats.org/officeDocument/2006/relationships/slideLayout" Target="../slideLayouts/slideLayout52.xml"/><Relationship Id="rId90" Type="http://schemas.openxmlformats.org/officeDocument/2006/relationships/slideLayout" Target="../slideLayouts/slideLayout137.xml"/><Relationship Id="rId95" Type="http://schemas.openxmlformats.org/officeDocument/2006/relationships/slideLayout" Target="../slideLayouts/slideLayout142.xml"/><Relationship Id="rId22" Type="http://schemas.openxmlformats.org/officeDocument/2006/relationships/slideLayout" Target="../slideLayouts/slideLayout69.xml"/><Relationship Id="rId27" Type="http://schemas.openxmlformats.org/officeDocument/2006/relationships/slideLayout" Target="../slideLayouts/slideLayout74.xml"/><Relationship Id="rId43" Type="http://schemas.openxmlformats.org/officeDocument/2006/relationships/slideLayout" Target="../slideLayouts/slideLayout90.xml"/><Relationship Id="rId48" Type="http://schemas.openxmlformats.org/officeDocument/2006/relationships/slideLayout" Target="../slideLayouts/slideLayout95.xml"/><Relationship Id="rId64" Type="http://schemas.openxmlformats.org/officeDocument/2006/relationships/slideLayout" Target="../slideLayouts/slideLayout111.xml"/><Relationship Id="rId69" Type="http://schemas.openxmlformats.org/officeDocument/2006/relationships/slideLayout" Target="../slideLayouts/slideLayout116.xml"/><Relationship Id="rId80" Type="http://schemas.openxmlformats.org/officeDocument/2006/relationships/slideLayout" Target="../slideLayouts/slideLayout127.xml"/><Relationship Id="rId85" Type="http://schemas.openxmlformats.org/officeDocument/2006/relationships/slideLayout" Target="../slideLayouts/slideLayout132.xml"/><Relationship Id="rId3" Type="http://schemas.openxmlformats.org/officeDocument/2006/relationships/slideLayout" Target="../slideLayouts/slideLayout50.xml"/><Relationship Id="rId12" Type="http://schemas.openxmlformats.org/officeDocument/2006/relationships/slideLayout" Target="../slideLayouts/slideLayout59.xml"/><Relationship Id="rId17" Type="http://schemas.openxmlformats.org/officeDocument/2006/relationships/slideLayout" Target="../slideLayouts/slideLayout64.xml"/><Relationship Id="rId25" Type="http://schemas.openxmlformats.org/officeDocument/2006/relationships/slideLayout" Target="../slideLayouts/slideLayout72.xml"/><Relationship Id="rId33" Type="http://schemas.openxmlformats.org/officeDocument/2006/relationships/slideLayout" Target="../slideLayouts/slideLayout80.xml"/><Relationship Id="rId38" Type="http://schemas.openxmlformats.org/officeDocument/2006/relationships/slideLayout" Target="../slideLayouts/slideLayout85.xml"/><Relationship Id="rId46" Type="http://schemas.openxmlformats.org/officeDocument/2006/relationships/slideLayout" Target="../slideLayouts/slideLayout93.xml"/><Relationship Id="rId59" Type="http://schemas.openxmlformats.org/officeDocument/2006/relationships/slideLayout" Target="../slideLayouts/slideLayout106.xml"/><Relationship Id="rId67" Type="http://schemas.openxmlformats.org/officeDocument/2006/relationships/slideLayout" Target="../slideLayouts/slideLayout114.xml"/><Relationship Id="rId20" Type="http://schemas.openxmlformats.org/officeDocument/2006/relationships/slideLayout" Target="../slideLayouts/slideLayout67.xml"/><Relationship Id="rId41" Type="http://schemas.openxmlformats.org/officeDocument/2006/relationships/slideLayout" Target="../slideLayouts/slideLayout88.xml"/><Relationship Id="rId54" Type="http://schemas.openxmlformats.org/officeDocument/2006/relationships/slideLayout" Target="../slideLayouts/slideLayout101.xml"/><Relationship Id="rId62" Type="http://schemas.openxmlformats.org/officeDocument/2006/relationships/slideLayout" Target="../slideLayouts/slideLayout109.xml"/><Relationship Id="rId70" Type="http://schemas.openxmlformats.org/officeDocument/2006/relationships/slideLayout" Target="../slideLayouts/slideLayout117.xml"/><Relationship Id="rId75" Type="http://schemas.openxmlformats.org/officeDocument/2006/relationships/slideLayout" Target="../slideLayouts/slideLayout122.xml"/><Relationship Id="rId83" Type="http://schemas.openxmlformats.org/officeDocument/2006/relationships/slideLayout" Target="../slideLayouts/slideLayout130.xml"/><Relationship Id="rId88" Type="http://schemas.openxmlformats.org/officeDocument/2006/relationships/slideLayout" Target="../slideLayouts/slideLayout135.xml"/><Relationship Id="rId91" Type="http://schemas.openxmlformats.org/officeDocument/2006/relationships/slideLayout" Target="../slideLayouts/slideLayout138.xml"/><Relationship Id="rId96" Type="http://schemas.openxmlformats.org/officeDocument/2006/relationships/theme" Target="../theme/theme2.xml"/><Relationship Id="rId1" Type="http://schemas.openxmlformats.org/officeDocument/2006/relationships/slideLayout" Target="../slideLayouts/slideLayout48.xml"/><Relationship Id="rId6" Type="http://schemas.openxmlformats.org/officeDocument/2006/relationships/slideLayout" Target="../slideLayouts/slideLayout53.xml"/><Relationship Id="rId15" Type="http://schemas.openxmlformats.org/officeDocument/2006/relationships/slideLayout" Target="../slideLayouts/slideLayout62.xml"/><Relationship Id="rId23" Type="http://schemas.openxmlformats.org/officeDocument/2006/relationships/slideLayout" Target="../slideLayouts/slideLayout70.xml"/><Relationship Id="rId28" Type="http://schemas.openxmlformats.org/officeDocument/2006/relationships/slideLayout" Target="../slideLayouts/slideLayout75.xml"/><Relationship Id="rId36" Type="http://schemas.openxmlformats.org/officeDocument/2006/relationships/slideLayout" Target="../slideLayouts/slideLayout83.xml"/><Relationship Id="rId49" Type="http://schemas.openxmlformats.org/officeDocument/2006/relationships/slideLayout" Target="../slideLayouts/slideLayout96.xml"/><Relationship Id="rId57" Type="http://schemas.openxmlformats.org/officeDocument/2006/relationships/slideLayout" Target="../slideLayouts/slideLayout104.xml"/><Relationship Id="rId10" Type="http://schemas.openxmlformats.org/officeDocument/2006/relationships/slideLayout" Target="../slideLayouts/slideLayout57.xml"/><Relationship Id="rId31" Type="http://schemas.openxmlformats.org/officeDocument/2006/relationships/slideLayout" Target="../slideLayouts/slideLayout78.xml"/><Relationship Id="rId44" Type="http://schemas.openxmlformats.org/officeDocument/2006/relationships/slideLayout" Target="../slideLayouts/slideLayout91.xml"/><Relationship Id="rId52" Type="http://schemas.openxmlformats.org/officeDocument/2006/relationships/slideLayout" Target="../slideLayouts/slideLayout99.xml"/><Relationship Id="rId60" Type="http://schemas.openxmlformats.org/officeDocument/2006/relationships/slideLayout" Target="../slideLayouts/slideLayout107.xml"/><Relationship Id="rId65" Type="http://schemas.openxmlformats.org/officeDocument/2006/relationships/slideLayout" Target="../slideLayouts/slideLayout112.xml"/><Relationship Id="rId73" Type="http://schemas.openxmlformats.org/officeDocument/2006/relationships/slideLayout" Target="../slideLayouts/slideLayout120.xml"/><Relationship Id="rId78" Type="http://schemas.openxmlformats.org/officeDocument/2006/relationships/slideLayout" Target="../slideLayouts/slideLayout125.xml"/><Relationship Id="rId81" Type="http://schemas.openxmlformats.org/officeDocument/2006/relationships/slideLayout" Target="../slideLayouts/slideLayout128.xml"/><Relationship Id="rId86" Type="http://schemas.openxmlformats.org/officeDocument/2006/relationships/slideLayout" Target="../slideLayouts/slideLayout133.xml"/><Relationship Id="rId94" Type="http://schemas.openxmlformats.org/officeDocument/2006/relationships/slideLayout" Target="../slideLayouts/slideLayout141.xml"/><Relationship Id="rId4" Type="http://schemas.openxmlformats.org/officeDocument/2006/relationships/slideLayout" Target="../slideLayouts/slideLayout51.xml"/><Relationship Id="rId9" Type="http://schemas.openxmlformats.org/officeDocument/2006/relationships/slideLayout" Target="../slideLayouts/slideLayout56.xml"/><Relationship Id="rId13" Type="http://schemas.openxmlformats.org/officeDocument/2006/relationships/slideLayout" Target="../slideLayouts/slideLayout60.xml"/><Relationship Id="rId18" Type="http://schemas.openxmlformats.org/officeDocument/2006/relationships/slideLayout" Target="../slideLayouts/slideLayout65.xml"/><Relationship Id="rId39" Type="http://schemas.openxmlformats.org/officeDocument/2006/relationships/slideLayout" Target="../slideLayouts/slideLayout86.xml"/><Relationship Id="rId34" Type="http://schemas.openxmlformats.org/officeDocument/2006/relationships/slideLayout" Target="../slideLayouts/slideLayout81.xml"/><Relationship Id="rId50" Type="http://schemas.openxmlformats.org/officeDocument/2006/relationships/slideLayout" Target="../slideLayouts/slideLayout97.xml"/><Relationship Id="rId55" Type="http://schemas.openxmlformats.org/officeDocument/2006/relationships/slideLayout" Target="../slideLayouts/slideLayout102.xml"/><Relationship Id="rId76" Type="http://schemas.openxmlformats.org/officeDocument/2006/relationships/slideLayout" Target="../slideLayouts/slideLayout123.xml"/><Relationship Id="rId97" Type="http://schemas.openxmlformats.org/officeDocument/2006/relationships/image" Target="../media/image1.png"/><Relationship Id="rId7" Type="http://schemas.openxmlformats.org/officeDocument/2006/relationships/slideLayout" Target="../slideLayouts/slideLayout54.xml"/><Relationship Id="rId71" Type="http://schemas.openxmlformats.org/officeDocument/2006/relationships/slideLayout" Target="../slideLayouts/slideLayout118.xml"/><Relationship Id="rId92" Type="http://schemas.openxmlformats.org/officeDocument/2006/relationships/slideLayout" Target="../slideLayouts/slideLayout139.xml"/><Relationship Id="rId2" Type="http://schemas.openxmlformats.org/officeDocument/2006/relationships/slideLayout" Target="../slideLayouts/slideLayout49.xml"/><Relationship Id="rId29" Type="http://schemas.openxmlformats.org/officeDocument/2006/relationships/slideLayout" Target="../slideLayouts/slideLayout76.xml"/><Relationship Id="rId24" Type="http://schemas.openxmlformats.org/officeDocument/2006/relationships/slideLayout" Target="../slideLayouts/slideLayout71.xml"/><Relationship Id="rId40" Type="http://schemas.openxmlformats.org/officeDocument/2006/relationships/slideLayout" Target="../slideLayouts/slideLayout87.xml"/><Relationship Id="rId45" Type="http://schemas.openxmlformats.org/officeDocument/2006/relationships/slideLayout" Target="../slideLayouts/slideLayout92.xml"/><Relationship Id="rId66" Type="http://schemas.openxmlformats.org/officeDocument/2006/relationships/slideLayout" Target="../slideLayouts/slideLayout113.xml"/><Relationship Id="rId87" Type="http://schemas.openxmlformats.org/officeDocument/2006/relationships/slideLayout" Target="../slideLayouts/slideLayout134.xml"/><Relationship Id="rId61" Type="http://schemas.openxmlformats.org/officeDocument/2006/relationships/slideLayout" Target="../slideLayouts/slideLayout108.xml"/><Relationship Id="rId82" Type="http://schemas.openxmlformats.org/officeDocument/2006/relationships/slideLayout" Target="../slideLayouts/slideLayout129.xml"/><Relationship Id="rId19" Type="http://schemas.openxmlformats.org/officeDocument/2006/relationships/slideLayout" Target="../slideLayouts/slideLayout66.xml"/><Relationship Id="rId14" Type="http://schemas.openxmlformats.org/officeDocument/2006/relationships/slideLayout" Target="../slideLayouts/slideLayout61.xml"/><Relationship Id="rId30" Type="http://schemas.openxmlformats.org/officeDocument/2006/relationships/slideLayout" Target="../slideLayouts/slideLayout77.xml"/><Relationship Id="rId35" Type="http://schemas.openxmlformats.org/officeDocument/2006/relationships/slideLayout" Target="../slideLayouts/slideLayout82.xml"/><Relationship Id="rId56" Type="http://schemas.openxmlformats.org/officeDocument/2006/relationships/slideLayout" Target="../slideLayouts/slideLayout103.xml"/><Relationship Id="rId77" Type="http://schemas.openxmlformats.org/officeDocument/2006/relationships/slideLayout" Target="../slideLayouts/slideLayout124.xml"/><Relationship Id="rId8" Type="http://schemas.openxmlformats.org/officeDocument/2006/relationships/slideLayout" Target="../slideLayouts/slideLayout55.xml"/><Relationship Id="rId51" Type="http://schemas.openxmlformats.org/officeDocument/2006/relationships/slideLayout" Target="../slideLayouts/slideLayout98.xml"/><Relationship Id="rId72" Type="http://schemas.openxmlformats.org/officeDocument/2006/relationships/slideLayout" Target="../slideLayouts/slideLayout119.xml"/><Relationship Id="rId93" Type="http://schemas.openxmlformats.org/officeDocument/2006/relationships/slideLayout" Target="../slideLayouts/slideLayout140.xml"/><Relationship Id="rId98" Type="http://schemas.openxmlformats.org/officeDocument/2006/relationships/image" Target="../media/image2.sv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5" name="Graphic 4">
            <a:extLst>
              <a:ext uri="{FF2B5EF4-FFF2-40B4-BE49-F238E27FC236}">
                <a16:creationId xmlns:a16="http://schemas.microsoft.com/office/drawing/2014/main" id="{021E37FC-0A17-C45A-8387-54C3D4441AFB}"/>
              </a:ext>
            </a:extLst>
          </p:cNvPr>
          <p:cNvPicPr>
            <a:picLocks noChangeAspect="1"/>
          </p:cNvPicPr>
          <p:nvPr userDrawn="1"/>
        </p:nvPicPr>
        <p:blipFill>
          <a:blip r:embed="rId49">
            <a:extLst>
              <a:ext uri="{96DAC541-7B7A-43D3-8B79-37D633B846F1}">
                <asvg:svgBlip xmlns:asvg="http://schemas.microsoft.com/office/drawing/2016/SVG/main" r:embed="rId50"/>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893881754"/>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 id="2147483707" r:id="rId47"/>
  </p:sldLayoutIdLst>
  <p:transition>
    <p:fade/>
  </p:transition>
  <p:hf sldNum="0" hdr="0" dt="0"/>
  <p:txStyles>
    <p:titleStyle>
      <a:lvl1pPr algn="l" defTabSz="932719" rtl="0" eaLnBrk="1" latinLnBrk="0" hangingPunct="1">
        <a:lnSpc>
          <a:spcPct val="100000"/>
        </a:lnSpc>
        <a:spcBef>
          <a:spcPct val="0"/>
        </a:spcBef>
        <a:buNone/>
        <a:defRPr lang="en-US" sz="3600" b="0" kern="1200" cap="none" spc="-51" baseline="0" dirty="0" smtClean="0">
          <a:ln w="3175">
            <a:noFill/>
          </a:ln>
          <a:solidFill>
            <a:schemeClr val="tx1"/>
          </a:solidFill>
          <a:effectLst/>
          <a:latin typeface="+mj-lt"/>
          <a:ea typeface="+mn-ea"/>
          <a:cs typeface="Segoe UI" pitchFamily="34" charset="0"/>
        </a:defRPr>
      </a:lvl1pPr>
    </p:titleStyle>
    <p:body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19" rtl="0" eaLnBrk="1" latinLnBrk="0" hangingPunct="1">
        <a:defRPr sz="1800" kern="1200">
          <a:solidFill>
            <a:schemeClr val="tx1"/>
          </a:solidFill>
          <a:latin typeface="+mn-lt"/>
          <a:ea typeface="+mn-ea"/>
          <a:cs typeface="+mn-cs"/>
        </a:defRPr>
      </a:lvl1pPr>
      <a:lvl2pPr marL="466359" algn="l" defTabSz="932719" rtl="0" eaLnBrk="1" latinLnBrk="0" hangingPunct="1">
        <a:defRPr sz="1800" kern="1200">
          <a:solidFill>
            <a:schemeClr val="tx1"/>
          </a:solidFill>
          <a:latin typeface="+mn-lt"/>
          <a:ea typeface="+mn-ea"/>
          <a:cs typeface="+mn-cs"/>
        </a:defRPr>
      </a:lvl2pPr>
      <a:lvl3pPr marL="932719" algn="l" defTabSz="932719" rtl="0" eaLnBrk="1" latinLnBrk="0" hangingPunct="1">
        <a:defRPr sz="1800" kern="1200">
          <a:solidFill>
            <a:schemeClr val="tx1"/>
          </a:solidFill>
          <a:latin typeface="+mn-lt"/>
          <a:ea typeface="+mn-ea"/>
          <a:cs typeface="+mn-cs"/>
        </a:defRPr>
      </a:lvl3pPr>
      <a:lvl4pPr marL="1399078" algn="l" defTabSz="932719" rtl="0" eaLnBrk="1" latinLnBrk="0" hangingPunct="1">
        <a:defRPr sz="1800" kern="1200">
          <a:solidFill>
            <a:schemeClr val="tx1"/>
          </a:solidFill>
          <a:latin typeface="+mn-lt"/>
          <a:ea typeface="+mn-ea"/>
          <a:cs typeface="+mn-cs"/>
        </a:defRPr>
      </a:lvl4pPr>
      <a:lvl5pPr marL="1865437" algn="l" defTabSz="932719" rtl="0" eaLnBrk="1" latinLnBrk="0" hangingPunct="1">
        <a:defRPr sz="1800" kern="1200">
          <a:solidFill>
            <a:schemeClr val="tx1"/>
          </a:solidFill>
          <a:latin typeface="+mn-lt"/>
          <a:ea typeface="+mn-ea"/>
          <a:cs typeface="+mn-cs"/>
        </a:defRPr>
      </a:lvl5pPr>
      <a:lvl6pPr marL="2331798" algn="l" defTabSz="932719" rtl="0" eaLnBrk="1" latinLnBrk="0" hangingPunct="1">
        <a:defRPr sz="1800" kern="1200">
          <a:solidFill>
            <a:schemeClr val="tx1"/>
          </a:solidFill>
          <a:latin typeface="+mn-lt"/>
          <a:ea typeface="+mn-ea"/>
          <a:cs typeface="+mn-cs"/>
        </a:defRPr>
      </a:lvl6pPr>
      <a:lvl7pPr marL="2798157" algn="l" defTabSz="932719" rtl="0" eaLnBrk="1" latinLnBrk="0" hangingPunct="1">
        <a:defRPr sz="1800" kern="1200">
          <a:solidFill>
            <a:schemeClr val="tx1"/>
          </a:solidFill>
          <a:latin typeface="+mn-lt"/>
          <a:ea typeface="+mn-ea"/>
          <a:cs typeface="+mn-cs"/>
        </a:defRPr>
      </a:lvl7pPr>
      <a:lvl8pPr marL="3264516" algn="l" defTabSz="932719" rtl="0" eaLnBrk="1" latinLnBrk="0" hangingPunct="1">
        <a:defRPr sz="1800" kern="1200">
          <a:solidFill>
            <a:schemeClr val="tx1"/>
          </a:solidFill>
          <a:latin typeface="+mn-lt"/>
          <a:ea typeface="+mn-ea"/>
          <a:cs typeface="+mn-cs"/>
        </a:defRPr>
      </a:lvl8pPr>
      <a:lvl9pPr marL="3730876" algn="l" defTabSz="932719"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5" name="Graphic 4">
            <a:extLst>
              <a:ext uri="{FF2B5EF4-FFF2-40B4-BE49-F238E27FC236}">
                <a16:creationId xmlns:a16="http://schemas.microsoft.com/office/drawing/2014/main" id="{021E37FC-0A17-C45A-8387-54C3D4441AFB}"/>
              </a:ext>
            </a:extLst>
          </p:cNvPr>
          <p:cNvPicPr>
            <a:picLocks noChangeAspect="1"/>
          </p:cNvPicPr>
          <p:nvPr userDrawn="1"/>
        </p:nvPicPr>
        <p:blipFill>
          <a:blip r:embed="rId97">
            <a:extLst>
              <a:ext uri="{96DAC541-7B7A-43D3-8B79-37D633B846F1}">
                <asvg:svgBlip xmlns:asvg="http://schemas.microsoft.com/office/drawing/2016/SVG/main" r:embed="rId98"/>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1804408169"/>
      </p:ext>
    </p:extLst>
  </p:cSld>
  <p:clrMap bg1="dk1" tx1="lt1" bg2="dk2" tx2="lt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 id="2147483720" r:id="rId12"/>
    <p:sldLayoutId id="2147483721" r:id="rId13"/>
    <p:sldLayoutId id="2147483722" r:id="rId14"/>
    <p:sldLayoutId id="2147483723" r:id="rId15"/>
    <p:sldLayoutId id="2147483724" r:id="rId16"/>
    <p:sldLayoutId id="2147483725" r:id="rId17"/>
    <p:sldLayoutId id="2147483726" r:id="rId18"/>
    <p:sldLayoutId id="2147483727" r:id="rId19"/>
    <p:sldLayoutId id="2147483728" r:id="rId20"/>
    <p:sldLayoutId id="2147483729" r:id="rId21"/>
    <p:sldLayoutId id="2147483730" r:id="rId22"/>
    <p:sldLayoutId id="2147483731" r:id="rId23"/>
    <p:sldLayoutId id="2147483732" r:id="rId24"/>
    <p:sldLayoutId id="2147483733" r:id="rId25"/>
    <p:sldLayoutId id="2147483734" r:id="rId26"/>
    <p:sldLayoutId id="2147483735" r:id="rId27"/>
    <p:sldLayoutId id="2147483736" r:id="rId28"/>
    <p:sldLayoutId id="2147483737" r:id="rId29"/>
    <p:sldLayoutId id="2147483738" r:id="rId30"/>
    <p:sldLayoutId id="2147483739" r:id="rId31"/>
    <p:sldLayoutId id="2147483740" r:id="rId32"/>
    <p:sldLayoutId id="2147483741" r:id="rId33"/>
    <p:sldLayoutId id="2147483742" r:id="rId34"/>
    <p:sldLayoutId id="2147483743" r:id="rId35"/>
    <p:sldLayoutId id="2147483744" r:id="rId36"/>
    <p:sldLayoutId id="2147483745" r:id="rId37"/>
    <p:sldLayoutId id="2147483746" r:id="rId38"/>
    <p:sldLayoutId id="2147483747" r:id="rId39"/>
    <p:sldLayoutId id="2147483748" r:id="rId40"/>
    <p:sldLayoutId id="2147483749" r:id="rId41"/>
    <p:sldLayoutId id="2147483750" r:id="rId42"/>
    <p:sldLayoutId id="2147483751" r:id="rId43"/>
    <p:sldLayoutId id="2147483752" r:id="rId44"/>
    <p:sldLayoutId id="2147483753" r:id="rId45"/>
    <p:sldLayoutId id="2147483754" r:id="rId46"/>
    <p:sldLayoutId id="2147483755" r:id="rId47"/>
    <p:sldLayoutId id="2147483756" r:id="rId48"/>
    <p:sldLayoutId id="2147483757" r:id="rId49"/>
    <p:sldLayoutId id="2147483758" r:id="rId50"/>
    <p:sldLayoutId id="2147483759" r:id="rId51"/>
    <p:sldLayoutId id="2147483760" r:id="rId52"/>
    <p:sldLayoutId id="2147483761" r:id="rId53"/>
    <p:sldLayoutId id="2147483762" r:id="rId54"/>
    <p:sldLayoutId id="2147483763" r:id="rId55"/>
    <p:sldLayoutId id="2147483764" r:id="rId56"/>
    <p:sldLayoutId id="2147483765" r:id="rId57"/>
    <p:sldLayoutId id="2147483766" r:id="rId58"/>
    <p:sldLayoutId id="2147483767" r:id="rId59"/>
    <p:sldLayoutId id="2147483768" r:id="rId60"/>
    <p:sldLayoutId id="2147483769" r:id="rId61"/>
    <p:sldLayoutId id="2147483770" r:id="rId62"/>
    <p:sldLayoutId id="2147483771" r:id="rId63"/>
    <p:sldLayoutId id="2147483772" r:id="rId64"/>
    <p:sldLayoutId id="2147483773" r:id="rId65"/>
    <p:sldLayoutId id="2147483774" r:id="rId66"/>
    <p:sldLayoutId id="2147483775" r:id="rId67"/>
    <p:sldLayoutId id="2147483776" r:id="rId68"/>
    <p:sldLayoutId id="2147483777" r:id="rId69"/>
    <p:sldLayoutId id="2147483778" r:id="rId70"/>
    <p:sldLayoutId id="2147483779" r:id="rId71"/>
    <p:sldLayoutId id="2147483780" r:id="rId72"/>
    <p:sldLayoutId id="2147483781" r:id="rId73"/>
    <p:sldLayoutId id="2147483782" r:id="rId74"/>
    <p:sldLayoutId id="2147483783" r:id="rId75"/>
    <p:sldLayoutId id="2147483784" r:id="rId76"/>
    <p:sldLayoutId id="2147483785" r:id="rId77"/>
    <p:sldLayoutId id="2147483786" r:id="rId78"/>
    <p:sldLayoutId id="2147483787" r:id="rId79"/>
    <p:sldLayoutId id="2147483788" r:id="rId80"/>
    <p:sldLayoutId id="2147483789" r:id="rId81"/>
    <p:sldLayoutId id="2147483790" r:id="rId82"/>
    <p:sldLayoutId id="2147483791" r:id="rId83"/>
    <p:sldLayoutId id="2147483792" r:id="rId84"/>
    <p:sldLayoutId id="2147483793" r:id="rId85"/>
    <p:sldLayoutId id="2147483794" r:id="rId86"/>
    <p:sldLayoutId id="2147483795" r:id="rId87"/>
    <p:sldLayoutId id="2147483796" r:id="rId88"/>
    <p:sldLayoutId id="2147483797" r:id="rId89"/>
    <p:sldLayoutId id="2147483798" r:id="rId90"/>
    <p:sldLayoutId id="2147483799" r:id="rId91"/>
    <p:sldLayoutId id="2147483800" r:id="rId92"/>
    <p:sldLayoutId id="2147483801" r:id="rId93"/>
    <p:sldLayoutId id="2147483802" r:id="rId94"/>
    <p:sldLayoutId id="2147483803" r:id="rId9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5.xml"/></Relationships>
</file>

<file path=ppt/slides/_rels/slide1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0.xml"/><Relationship Id="rId1" Type="http://schemas.openxmlformats.org/officeDocument/2006/relationships/slideLayout" Target="../slideLayouts/slideLayout92.xml"/></Relationships>
</file>

<file path=ppt/slides/_rels/slide11.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44.png"/><Relationship Id="rId2" Type="http://schemas.openxmlformats.org/officeDocument/2006/relationships/notesSlide" Target="../notesSlides/notesSlide11.xml"/><Relationship Id="rId1" Type="http://schemas.openxmlformats.org/officeDocument/2006/relationships/slideLayout" Target="../slideLayouts/slideLayout92.xml"/><Relationship Id="rId6" Type="http://schemas.openxmlformats.org/officeDocument/2006/relationships/image" Target="../media/image36.png"/><Relationship Id="rId5" Type="http://schemas.openxmlformats.org/officeDocument/2006/relationships/image" Target="../media/image43.png"/><Relationship Id="rId4" Type="http://schemas.openxmlformats.org/officeDocument/2006/relationships/image" Target="../media/image42.png"/></Relationships>
</file>

<file path=ppt/slides/_rels/slide12.xml.rels><?xml version="1.0" encoding="UTF-8" standalone="yes"?>
<Relationships xmlns="http://schemas.openxmlformats.org/package/2006/relationships"><Relationship Id="rId8" Type="http://schemas.openxmlformats.org/officeDocument/2006/relationships/customXml" Target="../ink/ink9.xml"/><Relationship Id="rId13" Type="http://schemas.openxmlformats.org/officeDocument/2006/relationships/image" Target="../media/image166.png"/><Relationship Id="rId3" Type="http://schemas.openxmlformats.org/officeDocument/2006/relationships/image" Target="../media/image45.png"/><Relationship Id="rId7" Type="http://schemas.openxmlformats.org/officeDocument/2006/relationships/customXml" Target="../ink/ink8.xml"/><Relationship Id="rId12" Type="http://schemas.openxmlformats.org/officeDocument/2006/relationships/customXml" Target="../ink/ink11.xml"/><Relationship Id="rId2" Type="http://schemas.openxmlformats.org/officeDocument/2006/relationships/notesSlide" Target="../notesSlides/notesSlide12.xml"/><Relationship Id="rId1" Type="http://schemas.openxmlformats.org/officeDocument/2006/relationships/slideLayout" Target="../slideLayouts/slideLayout92.xml"/><Relationship Id="rId6" Type="http://schemas.openxmlformats.org/officeDocument/2006/relationships/image" Target="../media/image46.png"/><Relationship Id="rId11" Type="http://schemas.openxmlformats.org/officeDocument/2006/relationships/image" Target="../media/image1650.png"/><Relationship Id="rId5" Type="http://schemas.openxmlformats.org/officeDocument/2006/relationships/image" Target="../media/image162.png"/><Relationship Id="rId15" Type="http://schemas.openxmlformats.org/officeDocument/2006/relationships/image" Target="../media/image1670.png"/><Relationship Id="rId10" Type="http://schemas.openxmlformats.org/officeDocument/2006/relationships/customXml" Target="../ink/ink10.xml"/><Relationship Id="rId4" Type="http://schemas.openxmlformats.org/officeDocument/2006/relationships/customXml" Target="../ink/ink7.xml"/><Relationship Id="rId9" Type="http://schemas.openxmlformats.org/officeDocument/2006/relationships/image" Target="../media/image164.png"/><Relationship Id="rId14" Type="http://schemas.openxmlformats.org/officeDocument/2006/relationships/customXml" Target="../ink/ink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2.xml"/></Relationships>
</file>

<file path=ppt/slides/_rels/slide14.xml.rels><?xml version="1.0" encoding="UTF-8" standalone="yes"?>
<Relationships xmlns="http://schemas.openxmlformats.org/package/2006/relationships"><Relationship Id="rId8" Type="http://schemas.openxmlformats.org/officeDocument/2006/relationships/customXml" Target="../ink/ink15.xml"/><Relationship Id="rId3" Type="http://schemas.openxmlformats.org/officeDocument/2006/relationships/image" Target="../media/image48.png"/><Relationship Id="rId7" Type="http://schemas.openxmlformats.org/officeDocument/2006/relationships/image" Target="../media/image138.png"/><Relationship Id="rId2" Type="http://schemas.openxmlformats.org/officeDocument/2006/relationships/image" Target="../media/image47.png"/><Relationship Id="rId1" Type="http://schemas.openxmlformats.org/officeDocument/2006/relationships/slideLayout" Target="../slideLayouts/slideLayout92.xml"/><Relationship Id="rId6" Type="http://schemas.openxmlformats.org/officeDocument/2006/relationships/customXml" Target="../ink/ink14.xml"/><Relationship Id="rId5" Type="http://schemas.openxmlformats.org/officeDocument/2006/relationships/image" Target="../media/image1370.png"/><Relationship Id="rId4" Type="http://schemas.openxmlformats.org/officeDocument/2006/relationships/customXml" Target="../ink/ink13.xml"/><Relationship Id="rId9" Type="http://schemas.openxmlformats.org/officeDocument/2006/relationships/image" Target="../media/image1390.png"/></Relationships>
</file>

<file path=ppt/slides/_rels/slide15.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9.png"/><Relationship Id="rId7" Type="http://schemas.openxmlformats.org/officeDocument/2006/relationships/image" Target="../media/image52.png"/><Relationship Id="rId2" Type="http://schemas.openxmlformats.org/officeDocument/2006/relationships/notesSlide" Target="../notesSlides/notesSlide14.xml"/><Relationship Id="rId1" Type="http://schemas.openxmlformats.org/officeDocument/2006/relationships/slideLayout" Target="../slideLayouts/slideLayout92.xml"/><Relationship Id="rId6" Type="http://schemas.openxmlformats.org/officeDocument/2006/relationships/image" Target="../media/image51.svg"/><Relationship Id="rId5" Type="http://schemas.openxmlformats.org/officeDocument/2006/relationships/image" Target="../media/image50.png"/><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5.xml"/><Relationship Id="rId1" Type="http://schemas.openxmlformats.org/officeDocument/2006/relationships/slideLayout" Target="../slideLayouts/slideLayout45.xml"/><Relationship Id="rId5" Type="http://schemas.openxmlformats.org/officeDocument/2006/relationships/image" Target="../media/image56.png"/><Relationship Id="rId4" Type="http://schemas.openxmlformats.org/officeDocument/2006/relationships/image" Target="../media/image55.png"/></Relationships>
</file>

<file path=ppt/slides/_rels/slide1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6.xml"/><Relationship Id="rId1" Type="http://schemas.openxmlformats.org/officeDocument/2006/relationships/slideLayout" Target="../slideLayouts/slideLayout45.xml"/></Relationships>
</file>

<file path=ppt/slides/_rels/slide1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7.xml"/><Relationship Id="rId1" Type="http://schemas.openxmlformats.org/officeDocument/2006/relationships/slideLayout" Target="../slideLayouts/slideLayout45.xml"/><Relationship Id="rId4" Type="http://schemas.openxmlformats.org/officeDocument/2006/relationships/image" Target="../media/image59.png"/></Relationships>
</file>

<file path=ppt/slides/_rels/slide1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8.xml"/><Relationship Id="rId1" Type="http://schemas.openxmlformats.org/officeDocument/2006/relationships/slideLayout" Target="../slideLayouts/slideLayout45.xml"/></Relationships>
</file>

<file path=ppt/slides/_rels/slide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xml"/><Relationship Id="rId1" Type="http://schemas.openxmlformats.org/officeDocument/2006/relationships/slideLayout" Target="../slideLayouts/slideLayout45.xml"/></Relationships>
</file>

<file path=ppt/slides/_rels/slide20.xml.rels><?xml version="1.0" encoding="UTF-8" standalone="yes"?>
<Relationships xmlns="http://schemas.openxmlformats.org/package/2006/relationships"><Relationship Id="rId8" Type="http://schemas.openxmlformats.org/officeDocument/2006/relationships/customXml" Target="../ink/ink18.xml"/><Relationship Id="rId13" Type="http://schemas.openxmlformats.org/officeDocument/2006/relationships/image" Target="../media/image326.png"/><Relationship Id="rId3" Type="http://schemas.openxmlformats.org/officeDocument/2006/relationships/image" Target="../media/image61.png"/><Relationship Id="rId7" Type="http://schemas.openxmlformats.org/officeDocument/2006/relationships/image" Target="../media/image323.png"/><Relationship Id="rId12" Type="http://schemas.openxmlformats.org/officeDocument/2006/relationships/customXml" Target="../ink/ink20.xml"/><Relationship Id="rId17" Type="http://schemas.openxmlformats.org/officeDocument/2006/relationships/image" Target="../media/image1700.png"/><Relationship Id="rId2" Type="http://schemas.openxmlformats.org/officeDocument/2006/relationships/notesSlide" Target="../notesSlides/notesSlide19.xml"/><Relationship Id="rId16" Type="http://schemas.openxmlformats.org/officeDocument/2006/relationships/customXml" Target="../ink/ink22.xml"/><Relationship Id="rId1" Type="http://schemas.openxmlformats.org/officeDocument/2006/relationships/slideLayout" Target="../slideLayouts/slideLayout45.xml"/><Relationship Id="rId6" Type="http://schemas.openxmlformats.org/officeDocument/2006/relationships/customXml" Target="../ink/ink17.xml"/><Relationship Id="rId11" Type="http://schemas.openxmlformats.org/officeDocument/2006/relationships/image" Target="../media/image325.png"/><Relationship Id="rId5" Type="http://schemas.openxmlformats.org/officeDocument/2006/relationships/image" Target="../media/image322.png"/><Relationship Id="rId15" Type="http://schemas.openxmlformats.org/officeDocument/2006/relationships/image" Target="../media/image327.png"/><Relationship Id="rId10" Type="http://schemas.openxmlformats.org/officeDocument/2006/relationships/customXml" Target="../ink/ink19.xml"/><Relationship Id="rId4" Type="http://schemas.openxmlformats.org/officeDocument/2006/relationships/customXml" Target="../ink/ink16.xml"/><Relationship Id="rId9" Type="http://schemas.openxmlformats.org/officeDocument/2006/relationships/image" Target="../media/image324.png"/><Relationship Id="rId14" Type="http://schemas.openxmlformats.org/officeDocument/2006/relationships/customXml" Target="../ink/ink2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5.xml"/></Relationships>
</file>

<file path=ppt/slides/_rels/slide4.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5.png"/><Relationship Id="rId2" Type="http://schemas.openxmlformats.org/officeDocument/2006/relationships/notesSlide" Target="../notesSlides/notesSlide4.xml"/><Relationship Id="rId1" Type="http://schemas.openxmlformats.org/officeDocument/2006/relationships/slideLayout" Target="../slideLayouts/slideLayout45.xml"/><Relationship Id="rId6" Type="http://schemas.openxmlformats.org/officeDocument/2006/relationships/customXml" Target="../ink/ink2.xml"/><Relationship Id="rId5" Type="http://schemas.openxmlformats.org/officeDocument/2006/relationships/image" Target="../media/image24.png"/><Relationship Id="rId4" Type="http://schemas.openxmlformats.org/officeDocument/2006/relationships/customXml" Target="../ink/ink1.xml"/></Relationships>
</file>

<file path=ppt/slides/_rels/slide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xml"/><Relationship Id="rId1" Type="http://schemas.openxmlformats.org/officeDocument/2006/relationships/slideLayout" Target="../slideLayouts/slideLayout45.xml"/></Relationships>
</file>

<file path=ppt/slides/_rels/slide6.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6.xml"/><Relationship Id="rId1" Type="http://schemas.openxmlformats.org/officeDocument/2006/relationships/slideLayout" Target="../slideLayouts/slideLayout9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 Id="rId9" Type="http://schemas.openxmlformats.org/officeDocument/2006/relationships/image" Target="../media/image33.png"/></Relationships>
</file>

<file path=ppt/slides/_rels/slide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92.xml"/></Relationships>
</file>

<file path=ppt/slides/_rels/slide8.xml.rels><?xml version="1.0" encoding="UTF-8" standalone="yes"?>
<Relationships xmlns="http://schemas.openxmlformats.org/package/2006/relationships"><Relationship Id="rId8" Type="http://schemas.openxmlformats.org/officeDocument/2006/relationships/customXml" Target="../ink/ink4.xml"/><Relationship Id="rId13" Type="http://schemas.openxmlformats.org/officeDocument/2006/relationships/image" Target="../media/image1520.png"/><Relationship Id="rId3" Type="http://schemas.openxmlformats.org/officeDocument/2006/relationships/image" Target="../media/image34.png"/><Relationship Id="rId7" Type="http://schemas.openxmlformats.org/officeDocument/2006/relationships/image" Target="../media/image1490.png"/><Relationship Id="rId12" Type="http://schemas.openxmlformats.org/officeDocument/2006/relationships/customXml" Target="../ink/ink6.xml"/><Relationship Id="rId2" Type="http://schemas.openxmlformats.org/officeDocument/2006/relationships/notesSlide" Target="../notesSlides/notesSlide8.xml"/><Relationship Id="rId1" Type="http://schemas.openxmlformats.org/officeDocument/2006/relationships/slideLayout" Target="../slideLayouts/slideLayout92.xml"/><Relationship Id="rId6" Type="http://schemas.openxmlformats.org/officeDocument/2006/relationships/customXml" Target="../ink/ink3.xml"/><Relationship Id="rId11" Type="http://schemas.openxmlformats.org/officeDocument/2006/relationships/image" Target="../media/image1510.png"/><Relationship Id="rId5" Type="http://schemas.openxmlformats.org/officeDocument/2006/relationships/image" Target="../media/image36.png"/><Relationship Id="rId10" Type="http://schemas.openxmlformats.org/officeDocument/2006/relationships/customXml" Target="../ink/ink5.xml"/><Relationship Id="rId4" Type="http://schemas.openxmlformats.org/officeDocument/2006/relationships/image" Target="../media/image35.png"/><Relationship Id="rId9" Type="http://schemas.openxmlformats.org/officeDocument/2006/relationships/image" Target="../media/image1500.png"/></Relationships>
</file>

<file path=ppt/slides/_rels/slide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9.xml"/><Relationship Id="rId1" Type="http://schemas.openxmlformats.org/officeDocument/2006/relationships/slideLayout" Target="../slideLayouts/slideLayout92.xml"/><Relationship Id="rId5" Type="http://schemas.openxmlformats.org/officeDocument/2006/relationships/image" Target="../media/image39.png"/><Relationship Id="rId4" Type="http://schemas.openxmlformats.org/officeDocument/2006/relationships/image" Target="../media/image38.png"/></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solidFill>
          <a:srgbClr val="111111"/>
        </a:solidFill>
        <a:effectLst/>
      </p:bgPr>
    </p:bg>
    <p:spTree>
      <p:nvGrpSpPr>
        <p:cNvPr id="1" name="">
          <a:extLst>
            <a:ext uri="{FF2B5EF4-FFF2-40B4-BE49-F238E27FC236}">
              <a16:creationId xmlns:a16="http://schemas.microsoft.com/office/drawing/2014/main" id="{79E76C25-5429-CCCD-AE70-BB242ADC37AF}"/>
            </a:ext>
          </a:extLst>
        </p:cNvPr>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E94E4284-A8FF-9BCC-FE4D-A7741011D612}"/>
              </a:ext>
              <a:ext uri="{C183D7F6-B498-43B3-948B-1728B52AA6E4}">
                <adec:decorative xmlns:adec="http://schemas.microsoft.com/office/drawing/2017/decorative" val="1"/>
              </a:ext>
            </a:extLst>
          </p:cNvPr>
          <p:cNvCxnSpPr>
            <a:cxnSpLocks/>
          </p:cNvCxnSpPr>
          <p:nvPr/>
        </p:nvCxnSpPr>
        <p:spPr>
          <a:xfrm>
            <a:off x="3670983" y="1288515"/>
            <a:ext cx="0" cy="4783827"/>
          </a:xfrm>
          <a:prstGeom prst="line">
            <a:avLst/>
          </a:prstGeom>
          <a:noFill/>
          <a:ln w="12700" cap="rnd" cmpd="sng" algn="ctr">
            <a:solidFill>
              <a:srgbClr val="3A4953"/>
            </a:solidFill>
            <a:prstDash val="solid"/>
            <a:headEnd type="none" w="lg" len="med"/>
            <a:tailEnd type="none" w="lg" len="med"/>
          </a:ln>
          <a:effectLst/>
        </p:spPr>
      </p:cxnSp>
      <p:sp>
        <p:nvSpPr>
          <p:cNvPr id="67" name="Title 1">
            <a:extLst>
              <a:ext uri="{FF2B5EF4-FFF2-40B4-BE49-F238E27FC236}">
                <a16:creationId xmlns:a16="http://schemas.microsoft.com/office/drawing/2014/main" id="{EF49073B-6C5F-EBE2-2616-A0706FBF7D4D}"/>
              </a:ext>
            </a:extLst>
          </p:cNvPr>
          <p:cNvSpPr txBox="1">
            <a:spLocks/>
          </p:cNvSpPr>
          <p:nvPr/>
        </p:nvSpPr>
        <p:spPr>
          <a:xfrm>
            <a:off x="360095" y="324189"/>
            <a:ext cx="3623355" cy="553999"/>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19" rtl="0" eaLnBrk="1" fontAlgn="auto" latinLnBrk="0" hangingPunct="1">
              <a:lnSpc>
                <a:spcPct val="100000"/>
              </a:lnSpc>
              <a:spcBef>
                <a:spcPct val="0"/>
              </a:spcBef>
              <a:spcAft>
                <a:spcPts val="0"/>
              </a:spcAft>
              <a:buClrTx/>
              <a:buSzTx/>
              <a:buFontTx/>
              <a:buNone/>
              <a:tabLst/>
              <a:defRPr/>
            </a:pPr>
            <a:r>
              <a:rPr kumimoji="0" lang="en-GB" sz="4000" b="0" i="1" u="none" strike="noStrike" kern="1200" cap="none" spc="-51" normalizeH="0" baseline="0" noProof="0" dirty="0">
                <a:ln w="3175">
                  <a:noFill/>
                </a:ln>
                <a:solidFill>
                  <a:srgbClr val="8DC8E8"/>
                </a:solidFill>
                <a:effectLst/>
                <a:uLnTx/>
                <a:uFillTx/>
                <a:latin typeface="Segoe UI Semibold"/>
                <a:ea typeface="+mn-ea"/>
                <a:cs typeface="Segoe UI" pitchFamily="34" charset="0"/>
              </a:rPr>
              <a:t>Goal of today</a:t>
            </a:r>
            <a:endParaRPr kumimoji="0" lang="en-GB" sz="3600" b="0" i="0" u="none" strike="noStrike" kern="1200" cap="none" spc="-51" normalizeH="0" baseline="0" noProof="0" dirty="0">
              <a:ln w="3175">
                <a:noFill/>
              </a:ln>
              <a:solidFill>
                <a:srgbClr val="8DC8E8"/>
              </a:solidFill>
              <a:effectLst/>
              <a:uLnTx/>
              <a:uFillTx/>
              <a:latin typeface="Segoe UI Semibold"/>
              <a:ea typeface="+mn-ea"/>
              <a:cs typeface="Segoe UI" pitchFamily="34" charset="0"/>
            </a:endParaRPr>
          </a:p>
        </p:txBody>
      </p:sp>
      <p:sp>
        <p:nvSpPr>
          <p:cNvPr id="2" name="Title 1">
            <a:extLst>
              <a:ext uri="{FF2B5EF4-FFF2-40B4-BE49-F238E27FC236}">
                <a16:creationId xmlns:a16="http://schemas.microsoft.com/office/drawing/2014/main" id="{E7FDE67D-E6A5-F29A-4451-6B432F4DEB55}"/>
              </a:ext>
            </a:extLst>
          </p:cNvPr>
          <p:cNvSpPr txBox="1">
            <a:spLocks/>
          </p:cNvSpPr>
          <p:nvPr/>
        </p:nvSpPr>
        <p:spPr>
          <a:xfrm>
            <a:off x="3720950" y="373357"/>
            <a:ext cx="8898779" cy="553999"/>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19" rtl="0" eaLnBrk="1" fontAlgn="auto" latinLnBrk="0" hangingPunct="1">
              <a:lnSpc>
                <a:spcPct val="100000"/>
              </a:lnSpc>
              <a:spcBef>
                <a:spcPct val="0"/>
              </a:spcBef>
              <a:spcAft>
                <a:spcPts val="0"/>
              </a:spcAft>
              <a:buClrTx/>
              <a:buSzTx/>
              <a:buFontTx/>
              <a:buNone/>
              <a:tabLst/>
              <a:defRPr/>
            </a:pPr>
            <a:r>
              <a:rPr kumimoji="0" lang="en-GB" sz="4000" b="0" i="0" u="none" strike="noStrike" kern="0" cap="none" spc="-51" normalizeH="0" baseline="0" noProof="0" dirty="0">
                <a:ln>
                  <a:noFill/>
                </a:ln>
                <a:solidFill>
                  <a:srgbClr val="FFFFFF"/>
                </a:solidFill>
                <a:effectLst/>
                <a:uLnTx/>
                <a:uFillTx/>
                <a:latin typeface="Segoe UI Semibold"/>
                <a:ea typeface="+mn-ea"/>
                <a:cs typeface="Segoe UI Semibold" panose="020B0702040204020203" pitchFamily="34" charset="0"/>
              </a:rPr>
              <a:t>Team </a:t>
            </a:r>
            <a:r>
              <a:rPr kumimoji="0" lang="en-GB" sz="4000" b="0" i="0" u="none" strike="noStrike" kern="0" cap="none" spc="-51" normalizeH="0" baseline="0" noProof="0" dirty="0" err="1">
                <a:ln>
                  <a:noFill/>
                </a:ln>
                <a:solidFill>
                  <a:srgbClr val="FFFFFF"/>
                </a:solidFill>
                <a:effectLst/>
                <a:uLnTx/>
                <a:uFillTx/>
                <a:latin typeface="Segoe UI Semibold"/>
                <a:ea typeface="+mn-ea"/>
                <a:cs typeface="Segoe UI Semibold" panose="020B0702040204020203" pitchFamily="34" charset="0"/>
              </a:rPr>
              <a:t>Teample</a:t>
            </a:r>
            <a:r>
              <a:rPr kumimoji="0" lang="en-GB" sz="4000" b="0" i="0" u="none" strike="noStrike" kern="0" cap="none" spc="-51" normalizeH="0" baseline="0" noProof="0" dirty="0">
                <a:ln>
                  <a:noFill/>
                </a:ln>
                <a:solidFill>
                  <a:srgbClr val="FFFFFF"/>
                </a:solidFill>
                <a:effectLst/>
                <a:uLnTx/>
                <a:uFillTx/>
                <a:latin typeface="Segoe UI Semibold"/>
                <a:ea typeface="+mn-ea"/>
                <a:cs typeface="Segoe UI Semibold" panose="020B0702040204020203" pitchFamily="34" charset="0"/>
              </a:rPr>
              <a:t> – ML (scenario 1)</a:t>
            </a:r>
            <a:endParaRPr kumimoji="0" lang="en-GB" sz="4000" b="0" i="1" u="none" strike="noStrike" kern="0" cap="none" spc="-51" normalizeH="0" baseline="0" noProof="0" dirty="0">
              <a:ln>
                <a:noFill/>
              </a:ln>
              <a:gradFill>
                <a:gsLst>
                  <a:gs pos="25000">
                    <a:srgbClr val="8DC8E8"/>
                  </a:gs>
                  <a:gs pos="75000">
                    <a:srgbClr val="CD98CF"/>
                  </a:gs>
                </a:gsLst>
                <a:lin ang="2700000" scaled="0"/>
              </a:gradFill>
              <a:effectLst/>
              <a:uLnTx/>
              <a:uFillTx/>
              <a:latin typeface="Segoe UI Semibold"/>
              <a:ea typeface="+mn-ea"/>
              <a:cs typeface="Segoe UI Semibold" panose="020B0702040204020203" pitchFamily="34" charset="0"/>
            </a:endParaRPr>
          </a:p>
        </p:txBody>
      </p:sp>
      <p:sp>
        <p:nvSpPr>
          <p:cNvPr id="6" name="TextBox 5">
            <a:extLst>
              <a:ext uri="{FF2B5EF4-FFF2-40B4-BE49-F238E27FC236}">
                <a16:creationId xmlns:a16="http://schemas.microsoft.com/office/drawing/2014/main" id="{B97DD0E1-887E-4AC5-7A0A-02164D7D0B43}"/>
              </a:ext>
            </a:extLst>
          </p:cNvPr>
          <p:cNvSpPr txBox="1"/>
          <p:nvPr/>
        </p:nvSpPr>
        <p:spPr>
          <a:xfrm>
            <a:off x="368638" y="1043106"/>
            <a:ext cx="3255447" cy="5016758"/>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600" b="0" i="0" u="none" strike="noStrike" kern="1200" cap="none" spc="0" normalizeH="0" baseline="0" noProof="0" dirty="0">
                <a:ln>
                  <a:noFill/>
                </a:ln>
                <a:solidFill>
                  <a:srgbClr val="FF33CC"/>
                </a:solidFill>
                <a:effectLst/>
                <a:uLnTx/>
                <a:uFillTx/>
                <a:latin typeface="Segoe UI"/>
                <a:ea typeface="+mn-ea"/>
                <a:cs typeface="+mn-cs"/>
              </a:rPr>
              <a:t>GOAL: Team with best explanation of how the insights of the RAI metrics can be used, with actions, </a:t>
            </a:r>
            <a:r>
              <a:rPr kumimoji="0" lang="en-GB" sz="1600" b="0" i="0" u="none" strike="noStrike" kern="1200" cap="none" spc="0" normalizeH="0" baseline="0" noProof="0" dirty="0">
                <a:ln>
                  <a:noFill/>
                </a:ln>
                <a:solidFill>
                  <a:srgbClr val="FF33CC"/>
                </a:solidFill>
                <a:effectLst/>
                <a:highlight>
                  <a:srgbClr val="FFFF00"/>
                </a:highlight>
                <a:uLnTx/>
                <a:uFillTx/>
                <a:latin typeface="Segoe UI"/>
                <a:ea typeface="+mn-ea"/>
                <a:cs typeface="+mn-cs"/>
              </a:rPr>
              <a:t>wins</a:t>
            </a:r>
            <a:r>
              <a:rPr kumimoji="0" lang="en-GB" sz="1600" b="0" i="0" u="none" strike="noStrike" kern="1200" cap="none" spc="0" normalizeH="0" baseline="0" noProof="0" dirty="0">
                <a:ln>
                  <a:noFill/>
                </a:ln>
                <a:solidFill>
                  <a:srgbClr val="FF33CC"/>
                </a:solidFill>
                <a:effectLst/>
                <a:uLnTx/>
                <a:uFillTx/>
                <a:latin typeface="Segoe UI"/>
                <a:ea typeface="+mn-ea"/>
                <a:cs typeface="+mn-cs"/>
              </a:rPr>
              <a:t>. Extra points if all available tools and metrics is analysed, and its meaning explained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6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Explain different metrics, what value &amp; insights they brought you and your use case.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6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Point down </a:t>
            </a:r>
            <a:r>
              <a:rPr kumimoji="0" lang="en-GB" sz="1600" b="0" i="0" u="none" strike="noStrike" kern="1200" cap="none" spc="0" normalizeH="0" baseline="0" noProof="0" dirty="0">
                <a:ln>
                  <a:noFill/>
                </a:ln>
                <a:solidFill>
                  <a:srgbClr val="FF33CC"/>
                </a:solidFill>
                <a:effectLst/>
                <a:uLnTx/>
                <a:uFillTx/>
                <a:latin typeface="Segoe UI"/>
                <a:ea typeface="+mn-ea"/>
                <a:cs typeface="+mn-cs"/>
              </a:rPr>
              <a:t>ACTIONS</a:t>
            </a:r>
            <a:r>
              <a:rPr kumimoji="0" lang="en-GB" sz="16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 how to improve the solution, to include more people, be more </a:t>
            </a:r>
            <a:r>
              <a:rPr kumimoji="0" lang="en-GB" sz="1600" b="0" i="0" u="none" strike="noStrike" kern="1200" cap="none" spc="0" normalizeH="0" baseline="0" noProof="0" dirty="0" err="1">
                <a:ln>
                  <a:noFill/>
                </a:ln>
                <a:gradFill>
                  <a:gsLst>
                    <a:gs pos="2917">
                      <a:srgbClr val="FFFFFF"/>
                    </a:gs>
                    <a:gs pos="30000">
                      <a:srgbClr val="FFFFFF"/>
                    </a:gs>
                  </a:gsLst>
                  <a:lin ang="5400000" scaled="0"/>
                </a:gradFill>
                <a:effectLst/>
                <a:uLnTx/>
                <a:uFillTx/>
                <a:latin typeface="Segoe UI"/>
                <a:ea typeface="+mn-ea"/>
                <a:cs typeface="+mn-cs"/>
              </a:rPr>
              <a:t>accuracte</a:t>
            </a:r>
            <a:r>
              <a:rPr kumimoji="0" lang="en-GB" sz="16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 etc.</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16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600" b="0" i="0" u="none" strike="noStrike" kern="1200" cap="none" spc="0" normalizeH="0" baseline="0" noProof="0" dirty="0">
                <a:ln>
                  <a:noFill/>
                </a:ln>
                <a:solidFill>
                  <a:srgbClr val="8DC8E8"/>
                </a:solidFill>
                <a:effectLst/>
                <a:uLnTx/>
                <a:uFillTx/>
                <a:latin typeface="Segoe UI"/>
                <a:ea typeface="+mn-ea"/>
                <a:cs typeface="+mn-cs"/>
              </a:rPr>
              <a:t>Presentation tools</a:t>
            </a:r>
            <a:r>
              <a:rPr kumimoji="0" lang="en-GB" sz="16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 </a:t>
            </a:r>
            <a:r>
              <a:rPr kumimoji="0" lang="en-GB" sz="1600" b="0" i="0" u="none" strike="noStrike" kern="1200" cap="none" spc="0" normalizeH="0" baseline="0" noProof="0" dirty="0" err="1">
                <a:ln>
                  <a:noFill/>
                </a:ln>
                <a:gradFill>
                  <a:gsLst>
                    <a:gs pos="2917">
                      <a:srgbClr val="FFFFFF"/>
                    </a:gs>
                    <a:gs pos="30000">
                      <a:srgbClr val="FFFFFF"/>
                    </a:gs>
                  </a:gsLst>
                  <a:lin ang="5400000" scaled="0"/>
                </a:gradFill>
                <a:effectLst/>
                <a:uLnTx/>
                <a:uFillTx/>
                <a:latin typeface="Segoe UI"/>
                <a:ea typeface="+mn-ea"/>
                <a:cs typeface="+mn-cs"/>
              </a:rPr>
              <a:t>Powerpoint</a:t>
            </a:r>
            <a:r>
              <a:rPr kumimoji="0" lang="en-GB" sz="16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 with screenshots &amp; your insight analysis. (Answer the questions to the right)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16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endParaRPr>
          </a:p>
        </p:txBody>
      </p:sp>
      <p:sp>
        <p:nvSpPr>
          <p:cNvPr id="8" name="TextBox 7">
            <a:extLst>
              <a:ext uri="{FF2B5EF4-FFF2-40B4-BE49-F238E27FC236}">
                <a16:creationId xmlns:a16="http://schemas.microsoft.com/office/drawing/2014/main" id="{6A3E0EDD-4D45-E588-B375-63DD3CA5F800}"/>
              </a:ext>
            </a:extLst>
          </p:cNvPr>
          <p:cNvSpPr txBox="1"/>
          <p:nvPr/>
        </p:nvSpPr>
        <p:spPr>
          <a:xfrm>
            <a:off x="4205997" y="1450299"/>
            <a:ext cx="6310818" cy="480131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8DC8E8"/>
                </a:solidFill>
                <a:effectLst/>
                <a:uLnTx/>
                <a:uFillTx/>
                <a:latin typeface="-apple-system"/>
                <a:ea typeface="+mn-ea"/>
                <a:cs typeface="+mn-cs"/>
              </a:rPr>
              <a:t>Explore</a:t>
            </a:r>
            <a:r>
              <a:rPr kumimoji="0" lang="en-GB" sz="1800" b="0" i="0" u="none" strike="noStrike" kern="1200" cap="none" spc="0" normalizeH="0" baseline="0" noProof="0" dirty="0">
                <a:ln>
                  <a:noFill/>
                </a:ln>
                <a:solidFill>
                  <a:srgbClr val="FFFFFF"/>
                </a:solidFill>
                <a:effectLst/>
                <a:uLnTx/>
                <a:uFillTx/>
                <a:latin typeface="-apple-system"/>
                <a:ea typeface="+mn-ea"/>
                <a:cs typeface="+mn-cs"/>
              </a:rPr>
              <a:t>: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srgbClr val="FFFFFF"/>
                </a:solidFill>
                <a:effectLst/>
                <a:uLnTx/>
                <a:uFillTx/>
                <a:latin typeface="-apple-system"/>
                <a:ea typeface="+mn-ea"/>
                <a:cs typeface="+mn-cs"/>
              </a:rPr>
              <a:t>Q1) What value does these insights give you?</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srgbClr val="FFFFFF"/>
                </a:solidFill>
                <a:effectLst/>
                <a:uLnTx/>
                <a:uFillTx/>
                <a:latin typeface="-apple-system"/>
                <a:ea typeface="+mn-ea"/>
                <a:cs typeface="+mn-cs"/>
              </a:rPr>
              <a:t>Q2) What feature impacts the prediction the most?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srgbClr val="FFFFFF"/>
                </a:solidFill>
                <a:effectLst/>
                <a:uLnTx/>
                <a:uFillTx/>
                <a:latin typeface="-apple-system"/>
                <a:ea typeface="+mn-ea"/>
                <a:cs typeface="+mn-cs"/>
              </a:rPr>
              <a:t>Q3) Is the dataset skewed, does it has imbalance, and if so what cohort/gender/age group is over/under represented?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srgbClr val="FFFFFF"/>
                </a:solidFill>
                <a:effectLst/>
                <a:uLnTx/>
                <a:uFillTx/>
                <a:latin typeface="-apple-system"/>
                <a:ea typeface="+mn-ea"/>
                <a:cs typeface="+mn-cs"/>
              </a:rPr>
              <a:t>Q4) What is the purpose &amp; difference between RAI dashboard, and RAI scorecard? Is they meant for same stakeholders?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apple-system"/>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8DC8E8"/>
                </a:solidFill>
                <a:effectLst/>
                <a:uLnTx/>
                <a:uFillTx/>
                <a:latin typeface="-apple-system"/>
                <a:ea typeface="+mn-ea"/>
                <a:cs typeface="+mn-cs"/>
              </a:rPr>
              <a:t>Do</a:t>
            </a:r>
            <a:r>
              <a:rPr kumimoji="0" lang="en-GB" sz="1800" b="0" i="0" u="none" strike="noStrike" kern="1200" cap="none" spc="0" normalizeH="0" baseline="0" noProof="0" dirty="0">
                <a:ln>
                  <a:noFill/>
                </a:ln>
                <a:solidFill>
                  <a:srgbClr val="FFFFFF"/>
                </a:solidFill>
                <a:effectLst/>
                <a:uLnTx/>
                <a:uFillTx/>
                <a:latin typeface="-apple-system"/>
                <a:ea typeface="+mn-ea"/>
                <a:cs typeface="+mn-cs"/>
              </a:rPr>
              <a:t>: </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GB" sz="1800" b="0" i="0" u="none" strike="noStrike" kern="1200" cap="none" spc="0" normalizeH="0" baseline="0" noProof="0" dirty="0">
                <a:ln>
                  <a:noFill/>
                </a:ln>
                <a:solidFill>
                  <a:srgbClr val="FFFFFF"/>
                </a:solidFill>
                <a:effectLst/>
                <a:uLnTx/>
                <a:uFillTx/>
                <a:latin typeface="-apple-system"/>
                <a:ea typeface="+mn-ea"/>
                <a:cs typeface="+mn-cs"/>
              </a:rPr>
              <a:t>Create a new cohort, based on cohort with the most errors: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apple-system"/>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8DC8E8"/>
                </a:solidFill>
                <a:effectLst/>
                <a:uLnTx/>
                <a:uFillTx/>
                <a:latin typeface="-apple-system"/>
                <a:ea typeface="+mn-ea"/>
                <a:cs typeface="+mn-cs"/>
              </a:rPr>
              <a:t>Explore again: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srgbClr val="FFFFFF"/>
                </a:solidFill>
                <a:effectLst/>
                <a:uLnTx/>
                <a:uFillTx/>
                <a:latin typeface="-apple-system"/>
                <a:ea typeface="+mn-ea"/>
                <a:cs typeface="+mn-cs"/>
              </a:rPr>
              <a:t>Q5) What value does these NEW insights give you?</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1800" b="0" i="0" u="none" strike="noStrike" kern="1200" cap="none" spc="0" normalizeH="0" baseline="0" noProof="0" dirty="0">
              <a:ln>
                <a:noFill/>
              </a:ln>
              <a:solidFill>
                <a:srgbClr val="FFFFFF"/>
              </a:solidFill>
              <a:effectLst/>
              <a:uLnTx/>
              <a:uFillTx/>
              <a:latin typeface="-apple-system"/>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8DC8E8"/>
                </a:solidFill>
                <a:effectLst/>
                <a:uLnTx/>
                <a:uFillTx/>
                <a:latin typeface="-apple-system"/>
                <a:ea typeface="+mn-ea"/>
                <a:cs typeface="+mn-cs"/>
              </a:rPr>
              <a:t>Not needed</a:t>
            </a:r>
            <a:r>
              <a:rPr kumimoji="0" lang="en-GB" sz="1800" b="0" i="0" u="none" strike="noStrike" kern="1200" cap="none" spc="0" normalizeH="0" baseline="0" noProof="0" dirty="0">
                <a:ln>
                  <a:noFill/>
                </a:ln>
                <a:solidFill>
                  <a:srgbClr val="FFFFFF"/>
                </a:solidFill>
                <a:effectLst/>
                <a:uLnTx/>
                <a:uFillTx/>
                <a:latin typeface="-apple-system"/>
                <a:ea typeface="+mn-ea"/>
                <a:cs typeface="+mn-cs"/>
              </a:rPr>
              <a:t>: </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GB" sz="1800" b="0" i="0" u="none" strike="noStrike" kern="1200" cap="none" spc="0" normalizeH="0" baseline="0" noProof="0" dirty="0">
                <a:ln>
                  <a:noFill/>
                </a:ln>
                <a:solidFill>
                  <a:srgbClr val="FFFFFF"/>
                </a:solidFill>
                <a:effectLst/>
                <a:uLnTx/>
                <a:uFillTx/>
                <a:latin typeface="-apple-system"/>
                <a:ea typeface="+mn-ea"/>
                <a:cs typeface="+mn-cs"/>
              </a:rPr>
              <a:t>You do not need to change data, and retrain the model, to see improvement. Even though that would be the “real scenario”. </a:t>
            </a:r>
          </a:p>
        </p:txBody>
      </p:sp>
    </p:spTree>
    <p:extLst>
      <p:ext uri="{BB962C8B-B14F-4D97-AF65-F5344CB8AC3E}">
        <p14:creationId xmlns:p14="http://schemas.microsoft.com/office/powerpoint/2010/main" val="109296378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11111"/>
        </a:solidFill>
        <a:effectLst/>
      </p:bgPr>
    </p:bg>
    <p:spTree>
      <p:nvGrpSpPr>
        <p:cNvPr id="1" name=""/>
        <p:cNvGrpSpPr/>
        <p:nvPr/>
      </p:nvGrpSpPr>
      <p:grpSpPr>
        <a:xfrm>
          <a:off x="0" y="0"/>
          <a:ext cx="0" cy="0"/>
          <a:chOff x="0" y="0"/>
          <a:chExt cx="0" cy="0"/>
        </a:xfrm>
      </p:grpSpPr>
      <p:sp>
        <p:nvSpPr>
          <p:cNvPr id="7" name="Title 14">
            <a:extLst>
              <a:ext uri="{FF2B5EF4-FFF2-40B4-BE49-F238E27FC236}">
                <a16:creationId xmlns:a16="http://schemas.microsoft.com/office/drawing/2014/main" id="{D5BE723E-B9F1-D155-F6A5-CDB8DCAB3433}"/>
              </a:ext>
            </a:extLst>
          </p:cNvPr>
          <p:cNvSpPr txBox="1">
            <a:spLocks noGrp="1"/>
          </p:cNvSpPr>
          <p:nvPr>
            <p:ph type="title" idx="4294967295"/>
          </p:nvPr>
        </p:nvSpPr>
        <p:spPr>
          <a:xfrm>
            <a:off x="286990" y="2800348"/>
            <a:ext cx="4586324" cy="609398"/>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797999" rtl="0" eaLnBrk="1" fontAlgn="base" latinLnBrk="0" hangingPunct="1">
              <a:lnSpc>
                <a:spcPct val="90000"/>
              </a:lnSpc>
              <a:spcBef>
                <a:spcPct val="0"/>
              </a:spcBef>
              <a:spcAft>
                <a:spcPct val="0"/>
              </a:spcAft>
              <a:buClrTx/>
              <a:buSzTx/>
              <a:buFontTx/>
              <a:buNone/>
              <a:tabLst>
                <a:tab pos="920876" algn="l"/>
              </a:tabLst>
              <a:defRPr/>
            </a:pPr>
            <a:r>
              <a:rPr lang="en-CA" sz="4400" dirty="0">
                <a:gradFill flip="none" rotWithShape="1">
                  <a:gsLst>
                    <a:gs pos="12000">
                      <a:srgbClr val="FFFFFF"/>
                    </a:gs>
                    <a:gs pos="100000">
                      <a:srgbClr val="FFFFFF"/>
                    </a:gs>
                  </a:gsLst>
                  <a:lin ang="18900000" scaled="1"/>
                  <a:tileRect/>
                </a:gradFill>
                <a:latin typeface="Segoe UI Semibold"/>
              </a:rPr>
              <a:t>Data analysis</a:t>
            </a:r>
            <a:endParaRPr kumimoji="0" lang="en-CA" sz="4400" b="0" i="0" u="none" strike="noStrike" kern="1200" cap="none" spc="-50" normalizeH="0" baseline="0" noProof="0" dirty="0">
              <a:ln w="3175">
                <a:noFill/>
              </a:ln>
              <a:gradFill flip="none" rotWithShape="1">
                <a:gsLst>
                  <a:gs pos="12000">
                    <a:srgbClr val="FFFFFF"/>
                  </a:gs>
                  <a:gs pos="100000">
                    <a:srgbClr val="FFFFFF"/>
                  </a:gs>
                </a:gsLst>
                <a:lin ang="18900000" scaled="1"/>
                <a:tileRect/>
              </a:gradFill>
              <a:effectLst/>
              <a:uLnTx/>
              <a:uFillTx/>
              <a:latin typeface="Segoe UI Semibold"/>
              <a:ea typeface="+mn-ea"/>
              <a:cs typeface="Segoe UI" pitchFamily="34" charset="0"/>
            </a:endParaRPr>
          </a:p>
        </p:txBody>
      </p:sp>
      <p:sp>
        <p:nvSpPr>
          <p:cNvPr id="8" name="Title 14">
            <a:extLst>
              <a:ext uri="{FF2B5EF4-FFF2-40B4-BE49-F238E27FC236}">
                <a16:creationId xmlns:a16="http://schemas.microsoft.com/office/drawing/2014/main" id="{C0A4E990-41BD-AD61-51B7-B51F91BA3F52}"/>
              </a:ext>
            </a:extLst>
          </p:cNvPr>
          <p:cNvSpPr txBox="1">
            <a:spLocks/>
          </p:cNvSpPr>
          <p:nvPr/>
        </p:nvSpPr>
        <p:spPr>
          <a:xfrm>
            <a:off x="679506" y="3418711"/>
            <a:ext cx="3898541" cy="498598"/>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797999" rtl="0" eaLnBrk="1" fontAlgn="base" latinLnBrk="0" hangingPunct="1">
              <a:lnSpc>
                <a:spcPct val="90000"/>
              </a:lnSpc>
              <a:spcBef>
                <a:spcPct val="0"/>
              </a:spcBef>
              <a:spcAft>
                <a:spcPct val="0"/>
              </a:spcAft>
              <a:buClrTx/>
              <a:buSzTx/>
              <a:buFontTx/>
              <a:buNone/>
              <a:tabLst>
                <a:tab pos="920876" algn="l"/>
              </a:tabLst>
              <a:defRPr/>
            </a:pPr>
            <a:r>
              <a:rPr kumimoji="0" lang="en-CA" sz="3600" b="0" i="0" u="none" strike="noStrike" kern="1200" cap="none" spc="-50" normalizeH="0" baseline="0" noProof="0" dirty="0">
                <a:ln>
                  <a:noFill/>
                </a:ln>
                <a:gradFill>
                  <a:gsLst>
                    <a:gs pos="25000">
                      <a:srgbClr val="8DC8E8"/>
                    </a:gs>
                    <a:gs pos="75000">
                      <a:srgbClr val="CD98CF"/>
                    </a:gs>
                  </a:gsLst>
                  <a:lin ang="2700000" scaled="0"/>
                </a:gradFill>
                <a:effectLst/>
                <a:uLnTx/>
                <a:uFillTx/>
                <a:latin typeface="Segoe UI Semibold"/>
                <a:ea typeface="+mn-ea"/>
                <a:cs typeface="Segoe UI Semibold" panose="020B0702040204020203" pitchFamily="34" charset="0"/>
              </a:rPr>
              <a:t>Table view</a:t>
            </a:r>
          </a:p>
        </p:txBody>
      </p:sp>
      <p:cxnSp>
        <p:nvCxnSpPr>
          <p:cNvPr id="4" name="Straight Connector 3">
            <a:extLst>
              <a:ext uri="{FF2B5EF4-FFF2-40B4-BE49-F238E27FC236}">
                <a16:creationId xmlns:a16="http://schemas.microsoft.com/office/drawing/2014/main" id="{CED20E78-BC9D-8866-AD58-076F3B4C586A}"/>
              </a:ext>
              <a:ext uri="{C183D7F6-B498-43B3-948B-1728B52AA6E4}">
                <adec:decorative xmlns:adec="http://schemas.microsoft.com/office/drawing/2017/decorative" val="1"/>
              </a:ext>
            </a:extLst>
          </p:cNvPr>
          <p:cNvCxnSpPr>
            <a:cxnSpLocks/>
          </p:cNvCxnSpPr>
          <p:nvPr/>
        </p:nvCxnSpPr>
        <p:spPr>
          <a:xfrm>
            <a:off x="4313140" y="1162160"/>
            <a:ext cx="0" cy="4320000"/>
          </a:xfrm>
          <a:prstGeom prst="line">
            <a:avLst/>
          </a:prstGeom>
          <a:noFill/>
          <a:ln w="12700" cap="rnd" cmpd="sng" algn="ctr">
            <a:solidFill>
              <a:srgbClr val="3A4953"/>
            </a:solidFill>
            <a:prstDash val="solid"/>
            <a:headEnd type="none" w="lg" len="med"/>
            <a:tailEnd type="none" w="lg" len="med"/>
          </a:ln>
          <a:effectLst/>
        </p:spPr>
      </p:cxnSp>
      <p:sp>
        <p:nvSpPr>
          <p:cNvPr id="9" name="Title 14">
            <a:extLst>
              <a:ext uri="{FF2B5EF4-FFF2-40B4-BE49-F238E27FC236}">
                <a16:creationId xmlns:a16="http://schemas.microsoft.com/office/drawing/2014/main" id="{9F48150F-63A2-DE35-3BB6-38344C6049B5}"/>
              </a:ext>
            </a:extLst>
          </p:cNvPr>
          <p:cNvSpPr txBox="1">
            <a:spLocks/>
          </p:cNvSpPr>
          <p:nvPr/>
        </p:nvSpPr>
        <p:spPr>
          <a:xfrm>
            <a:off x="0" y="410303"/>
            <a:ext cx="5160304" cy="387798"/>
          </a:xfrm>
          <a:prstGeom prst="rect">
            <a:avLst/>
          </a:prstGeom>
          <a:solidFill>
            <a:schemeClr val="accent3"/>
          </a:solid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797999" rtl="0" eaLnBrk="1" fontAlgn="base" latinLnBrk="0" hangingPunct="1">
              <a:lnSpc>
                <a:spcPct val="90000"/>
              </a:lnSpc>
              <a:spcBef>
                <a:spcPct val="0"/>
              </a:spcBef>
              <a:spcAft>
                <a:spcPct val="0"/>
              </a:spcAft>
              <a:buClrTx/>
              <a:buSzTx/>
              <a:buFontTx/>
              <a:buNone/>
              <a:tabLst>
                <a:tab pos="920876" algn="l"/>
              </a:tabLst>
              <a:defRPr/>
            </a:pPr>
            <a:r>
              <a:rPr kumimoji="0" lang="en-CA" sz="2800" b="0" i="0" u="none" strike="noStrike" kern="1200" cap="none" spc="-50" normalizeH="0" baseline="0" noProof="0" dirty="0">
                <a:ln>
                  <a:noFill/>
                </a:ln>
                <a:solidFill>
                  <a:srgbClr val="FFFFFF"/>
                </a:solidFill>
                <a:effectLst/>
                <a:uLnTx/>
                <a:uFillTx/>
                <a:latin typeface="Segoe UI Semibold"/>
                <a:ea typeface="+mn-ea"/>
                <a:cs typeface="Segoe UI Semibold" panose="020B0702040204020203" pitchFamily="34" charset="0"/>
              </a:rPr>
              <a:t>Scenario 1: RAI Dashboard (ML)</a:t>
            </a:r>
          </a:p>
        </p:txBody>
      </p:sp>
      <p:sp>
        <p:nvSpPr>
          <p:cNvPr id="14" name="TextBox 13">
            <a:extLst>
              <a:ext uri="{FF2B5EF4-FFF2-40B4-BE49-F238E27FC236}">
                <a16:creationId xmlns:a16="http://schemas.microsoft.com/office/drawing/2014/main" id="{441368CB-0F3A-B5B8-14E1-C557CE23BECB}"/>
              </a:ext>
            </a:extLst>
          </p:cNvPr>
          <p:cNvSpPr txBox="1"/>
          <p:nvPr/>
        </p:nvSpPr>
        <p:spPr>
          <a:xfrm>
            <a:off x="4385076" y="886093"/>
            <a:ext cx="3520003" cy="615553"/>
          </a:xfrm>
          <a:prstGeom prst="rect">
            <a:avLst/>
          </a:prstGeom>
          <a:noFill/>
        </p:spPr>
        <p:txBody>
          <a:bodyPr wrap="none" lIns="0" tIns="0" rIns="0" bIns="0" rtlCol="0">
            <a:spAutoFit/>
          </a:bodyPr>
          <a:lstStyle/>
          <a:p>
            <a:pPr marL="342900" marR="0" lvl="0" indent="-342900" algn="l" defTabSz="914400" rtl="0" eaLnBrk="1" fontAlgn="auto" latinLnBrk="0" hangingPunct="1">
              <a:lnSpc>
                <a:spcPct val="100000"/>
              </a:lnSpc>
              <a:spcBef>
                <a:spcPts val="0"/>
              </a:spcBef>
              <a:spcAft>
                <a:spcPts val="0"/>
              </a:spcAft>
              <a:buClrTx/>
              <a:buSzTx/>
              <a:buFontTx/>
              <a:buChar char="-"/>
              <a:tabLst/>
              <a:defRPr/>
            </a:pPr>
            <a:r>
              <a:rPr kumimoji="0" lang="en-GB" sz="2000" b="0" i="0" u="none" strike="noStrike" kern="1200" cap="none" spc="0" normalizeH="0" baseline="0" noProof="0" dirty="0">
                <a:ln>
                  <a:noFill/>
                </a:ln>
                <a:solidFill>
                  <a:srgbClr val="8DC8E8"/>
                </a:solidFill>
                <a:effectLst/>
                <a:uLnTx/>
                <a:uFillTx/>
                <a:latin typeface="Segoe UI"/>
                <a:ea typeface="+mn-ea"/>
                <a:cs typeface="+mn-cs"/>
              </a:rPr>
              <a:t>6 incorrect predictions of 36</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SE" sz="2000" b="0" i="0" u="none" strike="noStrike" kern="1200" cap="none" spc="0" normalizeH="0" baseline="0" noProof="0" dirty="0" err="1">
              <a:ln>
                <a:noFill/>
              </a:ln>
              <a:solidFill>
                <a:srgbClr val="FFFFFF"/>
              </a:solidFill>
              <a:effectLst/>
              <a:uLnTx/>
              <a:uFillTx/>
              <a:latin typeface="Segoe UI"/>
              <a:ea typeface="+mn-ea"/>
              <a:cs typeface="+mn-cs"/>
            </a:endParaRPr>
          </a:p>
        </p:txBody>
      </p:sp>
      <p:pic>
        <p:nvPicPr>
          <p:cNvPr id="3" name="Picture 2">
            <a:extLst>
              <a:ext uri="{FF2B5EF4-FFF2-40B4-BE49-F238E27FC236}">
                <a16:creationId xmlns:a16="http://schemas.microsoft.com/office/drawing/2014/main" id="{89E7ED02-5B5B-2E38-7936-602AB5B375DA}"/>
              </a:ext>
            </a:extLst>
          </p:cNvPr>
          <p:cNvPicPr>
            <a:picLocks noChangeAspect="1"/>
          </p:cNvPicPr>
          <p:nvPr/>
        </p:nvPicPr>
        <p:blipFill>
          <a:blip r:embed="rId3"/>
          <a:stretch>
            <a:fillRect/>
          </a:stretch>
        </p:blipFill>
        <p:spPr>
          <a:xfrm>
            <a:off x="4385076" y="1320696"/>
            <a:ext cx="7956251" cy="3048174"/>
          </a:xfrm>
          <a:prstGeom prst="rect">
            <a:avLst/>
          </a:prstGeom>
        </p:spPr>
      </p:pic>
    </p:spTree>
    <p:extLst>
      <p:ext uri="{BB962C8B-B14F-4D97-AF65-F5344CB8AC3E}">
        <p14:creationId xmlns:p14="http://schemas.microsoft.com/office/powerpoint/2010/main" val="8124777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42" presetClass="path" presetSubtype="0" decel="100000" fill="hold" grpId="1" nodeType="withEffect">
                                  <p:stCondLst>
                                    <p:cond delay="0"/>
                                  </p:stCondLst>
                                  <p:childTnLst>
                                    <p:animMotion origin="layout" path="M 5E-6 3.7037E-6 L 5E-6 0.01967 " pathEditMode="relative" rAng="0" ptsTypes="AA">
                                      <p:cBhvr>
                                        <p:cTn id="12" dur="500" spd="-100000" fill="hold"/>
                                        <p:tgtEl>
                                          <p:spTgt spid="8"/>
                                        </p:tgtEl>
                                        <p:attrNameLst>
                                          <p:attrName>ppt_x</p:attrName>
                                          <p:attrName>ppt_y</p:attrName>
                                        </p:attrNameLst>
                                      </p:cBhvr>
                                      <p:rCtr x="0" y="972"/>
                                    </p:animMotion>
                                  </p:childTnLst>
                                </p:cTn>
                              </p:par>
                              <p:par>
                                <p:cTn id="13" presetID="10"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par>
                                <p:cTn id="19" presetID="42" presetClass="path" presetSubtype="0" decel="100000" fill="hold" grpId="1" nodeType="withEffect">
                                  <p:stCondLst>
                                    <p:cond delay="0"/>
                                  </p:stCondLst>
                                  <p:childTnLst>
                                    <p:animMotion origin="layout" path="M 2.29167E-6 3.7037E-6 L 2.29167E-6 0.01967 " pathEditMode="relative" rAng="0" ptsTypes="AA">
                                      <p:cBhvr>
                                        <p:cTn id="20" dur="500" spd="-100000" fill="hold"/>
                                        <p:tgtEl>
                                          <p:spTgt spid="9"/>
                                        </p:tgtEl>
                                        <p:attrNameLst>
                                          <p:attrName>ppt_x</p:attrName>
                                          <p:attrName>ppt_y</p:attrName>
                                        </p:attrNameLst>
                                      </p:cBhvr>
                                      <p:rCtr x="0" y="97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8" grpId="1"/>
      <p:bldP spid="9" grpId="0" animBg="1"/>
      <p:bldP spid="9" grpId="1" animBg="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111111"/>
        </a:solidFill>
        <a:effectLst/>
      </p:bgPr>
    </p:bg>
    <p:spTree>
      <p:nvGrpSpPr>
        <p:cNvPr id="1" name=""/>
        <p:cNvGrpSpPr/>
        <p:nvPr/>
      </p:nvGrpSpPr>
      <p:grpSpPr>
        <a:xfrm>
          <a:off x="0" y="0"/>
          <a:ext cx="0" cy="0"/>
          <a:chOff x="0" y="0"/>
          <a:chExt cx="0" cy="0"/>
        </a:xfrm>
      </p:grpSpPr>
      <p:sp>
        <p:nvSpPr>
          <p:cNvPr id="7" name="Title 14">
            <a:extLst>
              <a:ext uri="{FF2B5EF4-FFF2-40B4-BE49-F238E27FC236}">
                <a16:creationId xmlns:a16="http://schemas.microsoft.com/office/drawing/2014/main" id="{D5BE723E-B9F1-D155-F6A5-CDB8DCAB3433}"/>
              </a:ext>
            </a:extLst>
          </p:cNvPr>
          <p:cNvSpPr txBox="1">
            <a:spLocks noGrp="1"/>
          </p:cNvSpPr>
          <p:nvPr>
            <p:ph type="title" idx="4294967295"/>
          </p:nvPr>
        </p:nvSpPr>
        <p:spPr>
          <a:xfrm>
            <a:off x="286990" y="2800348"/>
            <a:ext cx="4586324" cy="609398"/>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797999" rtl="0" eaLnBrk="1" fontAlgn="base" latinLnBrk="0" hangingPunct="1">
              <a:lnSpc>
                <a:spcPct val="90000"/>
              </a:lnSpc>
              <a:spcBef>
                <a:spcPct val="0"/>
              </a:spcBef>
              <a:spcAft>
                <a:spcPct val="0"/>
              </a:spcAft>
              <a:buClrTx/>
              <a:buSzTx/>
              <a:buFontTx/>
              <a:buNone/>
              <a:tabLst>
                <a:tab pos="920876" algn="l"/>
              </a:tabLst>
              <a:defRPr/>
            </a:pPr>
            <a:r>
              <a:rPr lang="en-CA" sz="4400" dirty="0">
                <a:gradFill flip="none" rotWithShape="1">
                  <a:gsLst>
                    <a:gs pos="12000">
                      <a:srgbClr val="FFFFFF"/>
                    </a:gs>
                    <a:gs pos="100000">
                      <a:srgbClr val="FFFFFF"/>
                    </a:gs>
                  </a:gsLst>
                  <a:lin ang="18900000" scaled="1"/>
                  <a:tileRect/>
                </a:gradFill>
                <a:latin typeface="Segoe UI Semibold"/>
              </a:rPr>
              <a:t>Data analysis</a:t>
            </a:r>
            <a:endParaRPr kumimoji="0" lang="en-CA" sz="4400" b="0" i="0" u="none" strike="noStrike" kern="1200" cap="none" spc="-50" normalizeH="0" baseline="0" noProof="0" dirty="0">
              <a:ln w="3175">
                <a:noFill/>
              </a:ln>
              <a:gradFill flip="none" rotWithShape="1">
                <a:gsLst>
                  <a:gs pos="12000">
                    <a:srgbClr val="FFFFFF"/>
                  </a:gs>
                  <a:gs pos="100000">
                    <a:srgbClr val="FFFFFF"/>
                  </a:gs>
                </a:gsLst>
                <a:lin ang="18900000" scaled="1"/>
                <a:tileRect/>
              </a:gradFill>
              <a:effectLst/>
              <a:uLnTx/>
              <a:uFillTx/>
              <a:latin typeface="Segoe UI Semibold"/>
              <a:ea typeface="+mn-ea"/>
              <a:cs typeface="Segoe UI" pitchFamily="34" charset="0"/>
            </a:endParaRPr>
          </a:p>
        </p:txBody>
      </p:sp>
      <p:sp>
        <p:nvSpPr>
          <p:cNvPr id="8" name="Title 14">
            <a:extLst>
              <a:ext uri="{FF2B5EF4-FFF2-40B4-BE49-F238E27FC236}">
                <a16:creationId xmlns:a16="http://schemas.microsoft.com/office/drawing/2014/main" id="{C0A4E990-41BD-AD61-51B7-B51F91BA3F52}"/>
              </a:ext>
            </a:extLst>
          </p:cNvPr>
          <p:cNvSpPr txBox="1">
            <a:spLocks/>
          </p:cNvSpPr>
          <p:nvPr/>
        </p:nvSpPr>
        <p:spPr>
          <a:xfrm>
            <a:off x="679506" y="3418711"/>
            <a:ext cx="3898541" cy="498598"/>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797999" rtl="0" eaLnBrk="1" fontAlgn="base" latinLnBrk="0" hangingPunct="1">
              <a:lnSpc>
                <a:spcPct val="90000"/>
              </a:lnSpc>
              <a:spcBef>
                <a:spcPct val="0"/>
              </a:spcBef>
              <a:spcAft>
                <a:spcPct val="0"/>
              </a:spcAft>
              <a:buClrTx/>
              <a:buSzTx/>
              <a:buFontTx/>
              <a:buNone/>
              <a:tabLst>
                <a:tab pos="920876" algn="l"/>
              </a:tabLst>
              <a:defRPr/>
            </a:pPr>
            <a:r>
              <a:rPr kumimoji="0" lang="en-CA" sz="3600" b="0" i="0" u="none" strike="noStrike" kern="1200" cap="none" spc="-50" normalizeH="0" baseline="0" noProof="0" dirty="0">
                <a:ln>
                  <a:noFill/>
                </a:ln>
                <a:gradFill>
                  <a:gsLst>
                    <a:gs pos="25000">
                      <a:srgbClr val="8DC8E8"/>
                    </a:gs>
                    <a:gs pos="75000">
                      <a:srgbClr val="CD98CF"/>
                    </a:gs>
                  </a:gsLst>
                  <a:lin ang="2700000" scaled="0"/>
                </a:gradFill>
                <a:effectLst/>
                <a:uLnTx/>
                <a:uFillTx/>
                <a:latin typeface="Segoe UI Semibold"/>
                <a:ea typeface="+mn-ea"/>
                <a:cs typeface="Segoe UI Semibold" panose="020B0702040204020203" pitchFamily="34" charset="0"/>
              </a:rPr>
              <a:t>Table view</a:t>
            </a:r>
          </a:p>
        </p:txBody>
      </p:sp>
      <p:cxnSp>
        <p:nvCxnSpPr>
          <p:cNvPr id="4" name="Straight Connector 3">
            <a:extLst>
              <a:ext uri="{FF2B5EF4-FFF2-40B4-BE49-F238E27FC236}">
                <a16:creationId xmlns:a16="http://schemas.microsoft.com/office/drawing/2014/main" id="{CED20E78-BC9D-8866-AD58-076F3B4C586A}"/>
              </a:ext>
              <a:ext uri="{C183D7F6-B498-43B3-948B-1728B52AA6E4}">
                <adec:decorative xmlns:adec="http://schemas.microsoft.com/office/drawing/2017/decorative" val="1"/>
              </a:ext>
            </a:extLst>
          </p:cNvPr>
          <p:cNvCxnSpPr>
            <a:cxnSpLocks/>
          </p:cNvCxnSpPr>
          <p:nvPr/>
        </p:nvCxnSpPr>
        <p:spPr>
          <a:xfrm>
            <a:off x="4313140" y="1162160"/>
            <a:ext cx="0" cy="4320000"/>
          </a:xfrm>
          <a:prstGeom prst="line">
            <a:avLst/>
          </a:prstGeom>
          <a:noFill/>
          <a:ln w="12700" cap="rnd" cmpd="sng" algn="ctr">
            <a:solidFill>
              <a:srgbClr val="3A4953"/>
            </a:solidFill>
            <a:prstDash val="solid"/>
            <a:headEnd type="none" w="lg" len="med"/>
            <a:tailEnd type="none" w="lg" len="med"/>
          </a:ln>
          <a:effectLst/>
        </p:spPr>
      </p:cxnSp>
      <p:sp>
        <p:nvSpPr>
          <p:cNvPr id="9" name="Title 14">
            <a:extLst>
              <a:ext uri="{FF2B5EF4-FFF2-40B4-BE49-F238E27FC236}">
                <a16:creationId xmlns:a16="http://schemas.microsoft.com/office/drawing/2014/main" id="{9F48150F-63A2-DE35-3BB6-38344C6049B5}"/>
              </a:ext>
            </a:extLst>
          </p:cNvPr>
          <p:cNvSpPr txBox="1">
            <a:spLocks/>
          </p:cNvSpPr>
          <p:nvPr/>
        </p:nvSpPr>
        <p:spPr>
          <a:xfrm>
            <a:off x="0" y="116629"/>
            <a:ext cx="5160304" cy="387798"/>
          </a:xfrm>
          <a:prstGeom prst="rect">
            <a:avLst/>
          </a:prstGeom>
          <a:solidFill>
            <a:schemeClr val="accent3"/>
          </a:solid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797999" rtl="0" eaLnBrk="1" fontAlgn="base" latinLnBrk="0" hangingPunct="1">
              <a:lnSpc>
                <a:spcPct val="90000"/>
              </a:lnSpc>
              <a:spcBef>
                <a:spcPct val="0"/>
              </a:spcBef>
              <a:spcAft>
                <a:spcPct val="0"/>
              </a:spcAft>
              <a:buClrTx/>
              <a:buSzTx/>
              <a:buFontTx/>
              <a:buNone/>
              <a:tabLst>
                <a:tab pos="920876" algn="l"/>
              </a:tabLst>
              <a:defRPr/>
            </a:pPr>
            <a:r>
              <a:rPr kumimoji="0" lang="en-CA" sz="2800" b="0" i="0" u="none" strike="noStrike" kern="1200" cap="none" spc="-50" normalizeH="0" baseline="0" noProof="0" dirty="0">
                <a:ln>
                  <a:noFill/>
                </a:ln>
                <a:solidFill>
                  <a:srgbClr val="FFFFFF"/>
                </a:solidFill>
                <a:effectLst/>
                <a:uLnTx/>
                <a:uFillTx/>
                <a:latin typeface="Segoe UI Semibold"/>
                <a:ea typeface="+mn-ea"/>
                <a:cs typeface="Segoe UI Semibold" panose="020B0702040204020203" pitchFamily="34" charset="0"/>
              </a:rPr>
              <a:t>Scenario 1: RAI Dashboard (ML)</a:t>
            </a:r>
          </a:p>
        </p:txBody>
      </p:sp>
      <p:sp>
        <p:nvSpPr>
          <p:cNvPr id="14" name="TextBox 13">
            <a:extLst>
              <a:ext uri="{FF2B5EF4-FFF2-40B4-BE49-F238E27FC236}">
                <a16:creationId xmlns:a16="http://schemas.microsoft.com/office/drawing/2014/main" id="{441368CB-0F3A-B5B8-14E1-C557CE23BECB}"/>
              </a:ext>
            </a:extLst>
          </p:cNvPr>
          <p:cNvSpPr txBox="1"/>
          <p:nvPr/>
        </p:nvSpPr>
        <p:spPr>
          <a:xfrm>
            <a:off x="4357228" y="773832"/>
            <a:ext cx="4901406" cy="923330"/>
          </a:xfrm>
          <a:prstGeom prst="rect">
            <a:avLst/>
          </a:prstGeom>
          <a:noFill/>
        </p:spPr>
        <p:txBody>
          <a:bodyPr wrap="none" lIns="0" tIns="0" rIns="0" bIns="0" rtlCol="0">
            <a:spAutoFit/>
          </a:bodyPr>
          <a:lstStyle/>
          <a:p>
            <a:pPr marL="342900" marR="0" lvl="0" indent="-342900" algn="l" defTabSz="914400" rtl="0" eaLnBrk="1" fontAlgn="auto" latinLnBrk="0" hangingPunct="1">
              <a:lnSpc>
                <a:spcPct val="100000"/>
              </a:lnSpc>
              <a:spcBef>
                <a:spcPts val="0"/>
              </a:spcBef>
              <a:spcAft>
                <a:spcPts val="0"/>
              </a:spcAft>
              <a:buClrTx/>
              <a:buSzTx/>
              <a:buFontTx/>
              <a:buChar char="-"/>
              <a:tabLst/>
              <a:defRPr/>
            </a:pPr>
            <a:r>
              <a:rPr kumimoji="0" lang="en-GB" sz="2000" b="0" i="0" u="none" strike="noStrike" kern="1200" cap="none" spc="0" normalizeH="0" baseline="0" noProof="0" dirty="0">
                <a:ln>
                  <a:noFill/>
                </a:ln>
                <a:solidFill>
                  <a:srgbClr val="8DC8E8"/>
                </a:solidFill>
                <a:effectLst/>
                <a:uLnTx/>
                <a:uFillTx/>
                <a:latin typeface="Segoe UI"/>
                <a:ea typeface="+mn-ea"/>
                <a:cs typeface="+mn-cs"/>
              </a:rPr>
              <a:t>Higher rate of men, in temporary cohort</a:t>
            </a:r>
          </a:p>
          <a:p>
            <a:pPr marL="342900" marR="0" lvl="0" indent="-342900" algn="l" defTabSz="914400" rtl="0" eaLnBrk="1" fontAlgn="auto" latinLnBrk="0" hangingPunct="1">
              <a:lnSpc>
                <a:spcPct val="100000"/>
              </a:lnSpc>
              <a:spcBef>
                <a:spcPts val="0"/>
              </a:spcBef>
              <a:spcAft>
                <a:spcPts val="0"/>
              </a:spcAft>
              <a:buClrTx/>
              <a:buSzTx/>
              <a:buFontTx/>
              <a:buChar char="-"/>
              <a:tabLst/>
              <a:defRPr/>
            </a:pPr>
            <a:r>
              <a:rPr kumimoji="0" lang="en-GB" sz="2000" b="0" i="0" u="none" strike="noStrike" kern="1200" cap="none" spc="0" normalizeH="0" baseline="0" noProof="0" dirty="0">
                <a:ln>
                  <a:noFill/>
                </a:ln>
                <a:solidFill>
                  <a:srgbClr val="8DC8E8"/>
                </a:solidFill>
                <a:effectLst/>
                <a:uLnTx/>
                <a:uFillTx/>
                <a:latin typeface="Segoe UI"/>
                <a:ea typeface="+mn-ea"/>
                <a:cs typeface="+mn-cs"/>
              </a:rPr>
              <a:t>More even globally “all data”</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SE" sz="2000" b="0" i="0" u="none" strike="noStrike" kern="1200" cap="none" spc="0" normalizeH="0" baseline="0" noProof="0" dirty="0" err="1">
              <a:ln>
                <a:noFill/>
              </a:ln>
              <a:solidFill>
                <a:srgbClr val="FFFFFF"/>
              </a:solidFill>
              <a:effectLst/>
              <a:uLnTx/>
              <a:uFillTx/>
              <a:latin typeface="Segoe UI"/>
              <a:ea typeface="+mn-ea"/>
              <a:cs typeface="+mn-cs"/>
            </a:endParaRPr>
          </a:p>
        </p:txBody>
      </p:sp>
      <p:pic>
        <p:nvPicPr>
          <p:cNvPr id="5" name="Picture 4">
            <a:extLst>
              <a:ext uri="{FF2B5EF4-FFF2-40B4-BE49-F238E27FC236}">
                <a16:creationId xmlns:a16="http://schemas.microsoft.com/office/drawing/2014/main" id="{D18900C9-621D-9BD5-AEDC-D061440CE1DE}"/>
              </a:ext>
            </a:extLst>
          </p:cNvPr>
          <p:cNvPicPr>
            <a:picLocks noChangeAspect="1"/>
          </p:cNvPicPr>
          <p:nvPr/>
        </p:nvPicPr>
        <p:blipFill>
          <a:blip r:embed="rId3"/>
          <a:stretch>
            <a:fillRect/>
          </a:stretch>
        </p:blipFill>
        <p:spPr>
          <a:xfrm>
            <a:off x="4357228" y="1797834"/>
            <a:ext cx="3899886" cy="1631166"/>
          </a:xfrm>
          <a:prstGeom prst="rect">
            <a:avLst/>
          </a:prstGeom>
        </p:spPr>
      </p:pic>
      <p:pic>
        <p:nvPicPr>
          <p:cNvPr id="10" name="Picture 9">
            <a:extLst>
              <a:ext uri="{FF2B5EF4-FFF2-40B4-BE49-F238E27FC236}">
                <a16:creationId xmlns:a16="http://schemas.microsoft.com/office/drawing/2014/main" id="{00A03521-1F61-FCE0-BAB5-D354C843A8A4}"/>
              </a:ext>
            </a:extLst>
          </p:cNvPr>
          <p:cNvPicPr>
            <a:picLocks noChangeAspect="1"/>
          </p:cNvPicPr>
          <p:nvPr/>
        </p:nvPicPr>
        <p:blipFill>
          <a:blip r:embed="rId4"/>
          <a:stretch>
            <a:fillRect/>
          </a:stretch>
        </p:blipFill>
        <p:spPr>
          <a:xfrm>
            <a:off x="8462682" y="1797834"/>
            <a:ext cx="3729318" cy="1628663"/>
          </a:xfrm>
          <a:prstGeom prst="rect">
            <a:avLst/>
          </a:prstGeom>
        </p:spPr>
      </p:pic>
      <p:pic>
        <p:nvPicPr>
          <p:cNvPr id="12" name="Picture 11">
            <a:extLst>
              <a:ext uri="{FF2B5EF4-FFF2-40B4-BE49-F238E27FC236}">
                <a16:creationId xmlns:a16="http://schemas.microsoft.com/office/drawing/2014/main" id="{4AE1A7A2-907B-E13E-BAC1-13CDAE2B4097}"/>
              </a:ext>
            </a:extLst>
          </p:cNvPr>
          <p:cNvPicPr>
            <a:picLocks noChangeAspect="1"/>
          </p:cNvPicPr>
          <p:nvPr/>
        </p:nvPicPr>
        <p:blipFill>
          <a:blip r:embed="rId5"/>
          <a:stretch>
            <a:fillRect/>
          </a:stretch>
        </p:blipFill>
        <p:spPr>
          <a:xfrm>
            <a:off x="4357228" y="3604495"/>
            <a:ext cx="3898541" cy="1663153"/>
          </a:xfrm>
          <a:prstGeom prst="rect">
            <a:avLst/>
          </a:prstGeom>
        </p:spPr>
      </p:pic>
      <p:sp>
        <p:nvSpPr>
          <p:cNvPr id="13" name="TextBox 12">
            <a:extLst>
              <a:ext uri="{FF2B5EF4-FFF2-40B4-BE49-F238E27FC236}">
                <a16:creationId xmlns:a16="http://schemas.microsoft.com/office/drawing/2014/main" id="{B0367AC9-13D5-2B28-74FB-2A192268311C}"/>
              </a:ext>
            </a:extLst>
          </p:cNvPr>
          <p:cNvSpPr txBox="1"/>
          <p:nvPr/>
        </p:nvSpPr>
        <p:spPr>
          <a:xfrm>
            <a:off x="10073483" y="1543273"/>
            <a:ext cx="290144"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srgbClr val="FFFFFF"/>
                </a:solidFill>
                <a:effectLst/>
                <a:uLnTx/>
                <a:uFillTx/>
                <a:latin typeface="Segoe UI"/>
                <a:ea typeface="+mn-ea"/>
                <a:cs typeface="+mn-cs"/>
              </a:rPr>
              <a:t>All</a:t>
            </a:r>
            <a:endParaRPr kumimoji="0" lang="en-SE" sz="2000" b="0" i="0" u="none" strike="noStrike" kern="1200" cap="none" spc="0" normalizeH="0" baseline="0" noProof="0" dirty="0" err="1">
              <a:ln>
                <a:noFill/>
              </a:ln>
              <a:solidFill>
                <a:srgbClr val="FFFFFF"/>
              </a:solidFill>
              <a:effectLst/>
              <a:uLnTx/>
              <a:uFillTx/>
              <a:latin typeface="Segoe UI"/>
              <a:ea typeface="+mn-ea"/>
              <a:cs typeface="+mn-cs"/>
            </a:endParaRPr>
          </a:p>
        </p:txBody>
      </p:sp>
      <p:sp>
        <p:nvSpPr>
          <p:cNvPr id="15" name="TextBox 14">
            <a:extLst>
              <a:ext uri="{FF2B5EF4-FFF2-40B4-BE49-F238E27FC236}">
                <a16:creationId xmlns:a16="http://schemas.microsoft.com/office/drawing/2014/main" id="{480219F0-0AFE-60CD-0524-76FB259ADFA7}"/>
              </a:ext>
            </a:extLst>
          </p:cNvPr>
          <p:cNvSpPr txBox="1"/>
          <p:nvPr/>
        </p:nvSpPr>
        <p:spPr>
          <a:xfrm>
            <a:off x="5444331" y="1490057"/>
            <a:ext cx="2028632"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srgbClr val="FFFFFF"/>
                </a:solidFill>
                <a:effectLst/>
                <a:uLnTx/>
                <a:uFillTx/>
                <a:latin typeface="Segoe UI"/>
                <a:ea typeface="+mn-ea"/>
                <a:cs typeface="+mn-cs"/>
              </a:rPr>
              <a:t>Temporary cohort</a:t>
            </a:r>
            <a:endParaRPr kumimoji="0" lang="en-SE" sz="2000" b="0" i="0" u="none" strike="noStrike" kern="1200" cap="none" spc="0" normalizeH="0" baseline="0" noProof="0" dirty="0" err="1">
              <a:ln>
                <a:noFill/>
              </a:ln>
              <a:solidFill>
                <a:srgbClr val="FFFFFF"/>
              </a:solidFill>
              <a:effectLst/>
              <a:uLnTx/>
              <a:uFillTx/>
              <a:latin typeface="Segoe UI"/>
              <a:ea typeface="+mn-ea"/>
              <a:cs typeface="+mn-cs"/>
            </a:endParaRPr>
          </a:p>
        </p:txBody>
      </p:sp>
      <p:pic>
        <p:nvPicPr>
          <p:cNvPr id="16" name="Picture 15">
            <a:extLst>
              <a:ext uri="{FF2B5EF4-FFF2-40B4-BE49-F238E27FC236}">
                <a16:creationId xmlns:a16="http://schemas.microsoft.com/office/drawing/2014/main" id="{A0758BAF-E0E5-59E6-8C5B-C5A087D4CB0D}"/>
              </a:ext>
            </a:extLst>
          </p:cNvPr>
          <p:cNvPicPr>
            <a:picLocks noChangeAspect="1"/>
          </p:cNvPicPr>
          <p:nvPr/>
        </p:nvPicPr>
        <p:blipFill>
          <a:blip r:embed="rId6"/>
          <a:stretch>
            <a:fillRect/>
          </a:stretch>
        </p:blipFill>
        <p:spPr>
          <a:xfrm>
            <a:off x="2206768" y="930345"/>
            <a:ext cx="1484339" cy="1458492"/>
          </a:xfrm>
          <a:prstGeom prst="rect">
            <a:avLst/>
          </a:prstGeom>
          <a:effectLst>
            <a:glow rad="127000">
              <a:schemeClr val="accent1"/>
            </a:glow>
          </a:effectLst>
        </p:spPr>
      </p:pic>
      <p:sp>
        <p:nvSpPr>
          <p:cNvPr id="17" name="Arrow: Left 16">
            <a:extLst>
              <a:ext uri="{FF2B5EF4-FFF2-40B4-BE49-F238E27FC236}">
                <a16:creationId xmlns:a16="http://schemas.microsoft.com/office/drawing/2014/main" id="{DCF34FC4-32DC-0E4D-EF0E-95B685B63C2D}"/>
              </a:ext>
            </a:extLst>
          </p:cNvPr>
          <p:cNvSpPr/>
          <p:nvPr/>
        </p:nvSpPr>
        <p:spPr bwMode="auto">
          <a:xfrm>
            <a:off x="3689845" y="1486204"/>
            <a:ext cx="1749085" cy="346775"/>
          </a:xfrm>
          <a:prstGeom prst="lef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SE" sz="2000" b="0" i="0" u="none" strike="noStrike" kern="1200" cap="none" spc="0" normalizeH="0" baseline="0" noProof="0" dirty="0" err="1">
              <a:ln>
                <a:noFill/>
              </a:ln>
              <a:solidFill>
                <a:srgbClr val="000000"/>
              </a:solidFill>
              <a:effectLst/>
              <a:uLnTx/>
              <a:uFillTx/>
              <a:latin typeface="Segoe UI"/>
              <a:ea typeface="Segoe UI" pitchFamily="34" charset="0"/>
              <a:cs typeface="Segoe UI" pitchFamily="34" charset="0"/>
            </a:endParaRPr>
          </a:p>
        </p:txBody>
      </p:sp>
      <p:sp>
        <p:nvSpPr>
          <p:cNvPr id="19" name="TextBox 18">
            <a:extLst>
              <a:ext uri="{FF2B5EF4-FFF2-40B4-BE49-F238E27FC236}">
                <a16:creationId xmlns:a16="http://schemas.microsoft.com/office/drawing/2014/main" id="{21451E5E-7643-F0FF-30A2-4BE3FECA7382}"/>
              </a:ext>
            </a:extLst>
          </p:cNvPr>
          <p:cNvSpPr txBox="1"/>
          <p:nvPr/>
        </p:nvSpPr>
        <p:spPr>
          <a:xfrm>
            <a:off x="4411016" y="5284894"/>
            <a:ext cx="3719972" cy="923330"/>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srgbClr val="FFFFFF"/>
                </a:solidFill>
                <a:effectLst/>
                <a:uLnTx/>
                <a:uFillTx/>
                <a:latin typeface="Segoe UI"/>
                <a:ea typeface="+mn-ea"/>
                <a:cs typeface="+mn-cs"/>
              </a:rPr>
              <a:t>More females TP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srgbClr val="FFFFFF"/>
                </a:solidFill>
                <a:effectLst/>
                <a:uLnTx/>
                <a:uFillTx/>
                <a:latin typeface="Segoe UI"/>
                <a:ea typeface="+mn-ea"/>
                <a:cs typeface="+mn-cs"/>
              </a:rPr>
              <a:t>More males having TN </a:t>
            </a:r>
            <a:endParaRPr kumimoji="0" lang="en-SE" sz="2000" b="0" i="0" u="none" strike="noStrike" kern="1200" cap="none" spc="0" normalizeH="0" baseline="0" noProof="0" dirty="0">
              <a:ln>
                <a:noFill/>
              </a:ln>
              <a:solidFill>
                <a:srgbClr val="FFFFFF"/>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SE" sz="2000" b="0" i="0" u="none" strike="noStrike" kern="1200" cap="none" spc="0" normalizeH="0" baseline="0" noProof="0" dirty="0" err="1">
              <a:ln>
                <a:noFill/>
              </a:ln>
              <a:solidFill>
                <a:srgbClr val="FFFFFF"/>
              </a:solidFill>
              <a:effectLst/>
              <a:uLnTx/>
              <a:uFillTx/>
              <a:latin typeface="Segoe UI"/>
              <a:ea typeface="+mn-ea"/>
              <a:cs typeface="+mn-cs"/>
            </a:endParaRPr>
          </a:p>
        </p:txBody>
      </p:sp>
      <p:pic>
        <p:nvPicPr>
          <p:cNvPr id="21" name="Picture 20">
            <a:extLst>
              <a:ext uri="{FF2B5EF4-FFF2-40B4-BE49-F238E27FC236}">
                <a16:creationId xmlns:a16="http://schemas.microsoft.com/office/drawing/2014/main" id="{A826D42C-70EA-AF8E-031A-B43D624C8145}"/>
              </a:ext>
            </a:extLst>
          </p:cNvPr>
          <p:cNvPicPr>
            <a:picLocks noChangeAspect="1"/>
          </p:cNvPicPr>
          <p:nvPr/>
        </p:nvPicPr>
        <p:blipFill>
          <a:blip r:embed="rId7"/>
          <a:stretch>
            <a:fillRect/>
          </a:stretch>
        </p:blipFill>
        <p:spPr>
          <a:xfrm>
            <a:off x="7798744" y="3621741"/>
            <a:ext cx="4334378" cy="1628663"/>
          </a:xfrm>
          <a:prstGeom prst="rect">
            <a:avLst/>
          </a:prstGeom>
        </p:spPr>
      </p:pic>
      <p:sp>
        <p:nvSpPr>
          <p:cNvPr id="22" name="TextBox 21">
            <a:extLst>
              <a:ext uri="{FF2B5EF4-FFF2-40B4-BE49-F238E27FC236}">
                <a16:creationId xmlns:a16="http://schemas.microsoft.com/office/drawing/2014/main" id="{29F38F52-4AB8-8A97-F2BA-F9E8B9E50849}"/>
              </a:ext>
            </a:extLst>
          </p:cNvPr>
          <p:cNvSpPr txBox="1"/>
          <p:nvPr/>
        </p:nvSpPr>
        <p:spPr>
          <a:xfrm>
            <a:off x="8996149" y="5250404"/>
            <a:ext cx="2943755"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srgbClr val="FFFFFF"/>
                </a:solidFill>
                <a:effectLst/>
                <a:uLnTx/>
                <a:uFillTx/>
                <a:latin typeface="Segoe UI"/>
                <a:ea typeface="+mn-ea"/>
                <a:cs typeface="+mn-cs"/>
              </a:rPr>
              <a:t>More females are rejected</a:t>
            </a:r>
            <a:endParaRPr kumimoji="0" lang="en-SE" sz="2000" b="0" i="0" u="none" strike="noStrike" kern="1200" cap="none" spc="0" normalizeH="0" baseline="0" noProof="0" dirty="0" err="1">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253628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42" presetClass="path" presetSubtype="0" decel="100000" fill="hold" grpId="1" nodeType="withEffect">
                                  <p:stCondLst>
                                    <p:cond delay="0"/>
                                  </p:stCondLst>
                                  <p:childTnLst>
                                    <p:animMotion origin="layout" path="M 5E-6 3.7037E-6 L 5E-6 0.01967 " pathEditMode="relative" rAng="0" ptsTypes="AA">
                                      <p:cBhvr>
                                        <p:cTn id="12" dur="500" spd="-100000" fill="hold"/>
                                        <p:tgtEl>
                                          <p:spTgt spid="8"/>
                                        </p:tgtEl>
                                        <p:attrNameLst>
                                          <p:attrName>ppt_x</p:attrName>
                                          <p:attrName>ppt_y</p:attrName>
                                        </p:attrNameLst>
                                      </p:cBhvr>
                                      <p:rCtr x="0" y="972"/>
                                    </p:animMotion>
                                  </p:childTnLst>
                                </p:cTn>
                              </p:par>
                              <p:par>
                                <p:cTn id="13" presetID="10"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par>
                                <p:cTn id="19" presetID="42" presetClass="path" presetSubtype="0" decel="100000" fill="hold" grpId="1" nodeType="withEffect">
                                  <p:stCondLst>
                                    <p:cond delay="0"/>
                                  </p:stCondLst>
                                  <p:childTnLst>
                                    <p:animMotion origin="layout" path="M 2.29167E-6 3.7037E-6 L 2.29167E-6 0.01967 " pathEditMode="relative" rAng="0" ptsTypes="AA">
                                      <p:cBhvr>
                                        <p:cTn id="20" dur="500" spd="-100000" fill="hold"/>
                                        <p:tgtEl>
                                          <p:spTgt spid="9"/>
                                        </p:tgtEl>
                                        <p:attrNameLst>
                                          <p:attrName>ppt_x</p:attrName>
                                          <p:attrName>ppt_y</p:attrName>
                                        </p:attrNameLst>
                                      </p:cBhvr>
                                      <p:rCtr x="0" y="97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8" grpId="1"/>
      <p:bldP spid="9" grpId="0" animBg="1"/>
      <p:bldP spid="9" grpId="1"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11111"/>
        </a:solidFill>
        <a:effectLst/>
      </p:bgPr>
    </p:bg>
    <p:spTree>
      <p:nvGrpSpPr>
        <p:cNvPr id="1" name=""/>
        <p:cNvGrpSpPr/>
        <p:nvPr/>
      </p:nvGrpSpPr>
      <p:grpSpPr>
        <a:xfrm>
          <a:off x="0" y="0"/>
          <a:ext cx="0" cy="0"/>
          <a:chOff x="0" y="0"/>
          <a:chExt cx="0" cy="0"/>
        </a:xfrm>
      </p:grpSpPr>
      <p:sp>
        <p:nvSpPr>
          <p:cNvPr id="7" name="Title 14">
            <a:extLst>
              <a:ext uri="{FF2B5EF4-FFF2-40B4-BE49-F238E27FC236}">
                <a16:creationId xmlns:a16="http://schemas.microsoft.com/office/drawing/2014/main" id="{D5BE723E-B9F1-D155-F6A5-CDB8DCAB3433}"/>
              </a:ext>
            </a:extLst>
          </p:cNvPr>
          <p:cNvSpPr txBox="1">
            <a:spLocks noGrp="1"/>
          </p:cNvSpPr>
          <p:nvPr>
            <p:ph type="title" idx="4294967295"/>
          </p:nvPr>
        </p:nvSpPr>
        <p:spPr>
          <a:xfrm>
            <a:off x="286990" y="2800348"/>
            <a:ext cx="4586324" cy="609398"/>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797999" rtl="0" eaLnBrk="1" fontAlgn="base" latinLnBrk="0" hangingPunct="1">
              <a:lnSpc>
                <a:spcPct val="90000"/>
              </a:lnSpc>
              <a:spcBef>
                <a:spcPct val="0"/>
              </a:spcBef>
              <a:spcAft>
                <a:spcPct val="0"/>
              </a:spcAft>
              <a:buClrTx/>
              <a:buSzTx/>
              <a:buFontTx/>
              <a:buNone/>
              <a:tabLst>
                <a:tab pos="920876" algn="l"/>
              </a:tabLst>
              <a:defRPr/>
            </a:pPr>
            <a:r>
              <a:rPr lang="en-CA" sz="4400" dirty="0">
                <a:gradFill flip="none" rotWithShape="1">
                  <a:gsLst>
                    <a:gs pos="12000">
                      <a:srgbClr val="FFFFFF"/>
                    </a:gs>
                    <a:gs pos="100000">
                      <a:srgbClr val="FFFFFF"/>
                    </a:gs>
                  </a:gsLst>
                  <a:lin ang="18900000" scaled="1"/>
                  <a:tileRect/>
                </a:gradFill>
                <a:latin typeface="Segoe UI Semibold"/>
              </a:rPr>
              <a:t>Counterfactual</a:t>
            </a:r>
            <a:endParaRPr kumimoji="0" lang="en-CA" sz="4400" b="0" i="0" u="none" strike="noStrike" kern="1200" cap="none" spc="-50" normalizeH="0" baseline="0" noProof="0" dirty="0">
              <a:ln w="3175">
                <a:noFill/>
              </a:ln>
              <a:gradFill flip="none" rotWithShape="1">
                <a:gsLst>
                  <a:gs pos="12000">
                    <a:srgbClr val="FFFFFF"/>
                  </a:gs>
                  <a:gs pos="100000">
                    <a:srgbClr val="FFFFFF"/>
                  </a:gs>
                </a:gsLst>
                <a:lin ang="18900000" scaled="1"/>
                <a:tileRect/>
              </a:gradFill>
              <a:effectLst/>
              <a:uLnTx/>
              <a:uFillTx/>
              <a:latin typeface="Segoe UI Semibold"/>
              <a:ea typeface="+mn-ea"/>
              <a:cs typeface="Segoe UI" pitchFamily="34" charset="0"/>
            </a:endParaRPr>
          </a:p>
        </p:txBody>
      </p:sp>
      <p:sp>
        <p:nvSpPr>
          <p:cNvPr id="8" name="Title 14">
            <a:extLst>
              <a:ext uri="{FF2B5EF4-FFF2-40B4-BE49-F238E27FC236}">
                <a16:creationId xmlns:a16="http://schemas.microsoft.com/office/drawing/2014/main" id="{C0A4E990-41BD-AD61-51B7-B51F91BA3F52}"/>
              </a:ext>
            </a:extLst>
          </p:cNvPr>
          <p:cNvSpPr txBox="1">
            <a:spLocks/>
          </p:cNvSpPr>
          <p:nvPr/>
        </p:nvSpPr>
        <p:spPr>
          <a:xfrm>
            <a:off x="350795" y="3322160"/>
            <a:ext cx="3898541" cy="498598"/>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797999" rtl="0" eaLnBrk="1" fontAlgn="base" latinLnBrk="0" hangingPunct="1">
              <a:lnSpc>
                <a:spcPct val="90000"/>
              </a:lnSpc>
              <a:spcBef>
                <a:spcPct val="0"/>
              </a:spcBef>
              <a:spcAft>
                <a:spcPct val="0"/>
              </a:spcAft>
              <a:buClrTx/>
              <a:buSzTx/>
              <a:buFontTx/>
              <a:buNone/>
              <a:tabLst>
                <a:tab pos="920876" algn="l"/>
              </a:tabLst>
              <a:defRPr/>
            </a:pPr>
            <a:r>
              <a:rPr kumimoji="0" lang="en-CA" sz="3600" b="0" i="0" u="none" strike="noStrike" kern="1200" cap="none" spc="-50" normalizeH="0" baseline="0" noProof="0" dirty="0">
                <a:ln>
                  <a:noFill/>
                </a:ln>
                <a:gradFill>
                  <a:gsLst>
                    <a:gs pos="25000">
                      <a:srgbClr val="8DC8E8"/>
                    </a:gs>
                    <a:gs pos="75000">
                      <a:srgbClr val="CD98CF"/>
                    </a:gs>
                  </a:gsLst>
                  <a:lin ang="2700000" scaled="0"/>
                </a:gradFill>
                <a:effectLst/>
                <a:uLnTx/>
                <a:uFillTx/>
                <a:latin typeface="Segoe UI Semibold"/>
                <a:ea typeface="+mn-ea"/>
                <a:cs typeface="Segoe UI Semibold" panose="020B0702040204020203" pitchFamily="34" charset="0"/>
              </a:rPr>
              <a:t>What-if analysis</a:t>
            </a:r>
          </a:p>
        </p:txBody>
      </p:sp>
      <p:cxnSp>
        <p:nvCxnSpPr>
          <p:cNvPr id="4" name="Straight Connector 3">
            <a:extLst>
              <a:ext uri="{FF2B5EF4-FFF2-40B4-BE49-F238E27FC236}">
                <a16:creationId xmlns:a16="http://schemas.microsoft.com/office/drawing/2014/main" id="{CED20E78-BC9D-8866-AD58-076F3B4C586A}"/>
              </a:ext>
              <a:ext uri="{C183D7F6-B498-43B3-948B-1728B52AA6E4}">
                <adec:decorative xmlns:adec="http://schemas.microsoft.com/office/drawing/2017/decorative" val="1"/>
              </a:ext>
            </a:extLst>
          </p:cNvPr>
          <p:cNvCxnSpPr>
            <a:cxnSpLocks/>
          </p:cNvCxnSpPr>
          <p:nvPr/>
        </p:nvCxnSpPr>
        <p:spPr>
          <a:xfrm>
            <a:off x="4313140" y="1162160"/>
            <a:ext cx="0" cy="4320000"/>
          </a:xfrm>
          <a:prstGeom prst="line">
            <a:avLst/>
          </a:prstGeom>
          <a:noFill/>
          <a:ln w="12700" cap="rnd" cmpd="sng" algn="ctr">
            <a:solidFill>
              <a:srgbClr val="3A4953"/>
            </a:solidFill>
            <a:prstDash val="solid"/>
            <a:headEnd type="none" w="lg" len="med"/>
            <a:tailEnd type="none" w="lg" len="med"/>
          </a:ln>
          <a:effectLst/>
        </p:spPr>
      </p:cxnSp>
      <p:sp>
        <p:nvSpPr>
          <p:cNvPr id="9" name="Title 14">
            <a:extLst>
              <a:ext uri="{FF2B5EF4-FFF2-40B4-BE49-F238E27FC236}">
                <a16:creationId xmlns:a16="http://schemas.microsoft.com/office/drawing/2014/main" id="{9F48150F-63A2-DE35-3BB6-38344C6049B5}"/>
              </a:ext>
            </a:extLst>
          </p:cNvPr>
          <p:cNvSpPr txBox="1">
            <a:spLocks/>
          </p:cNvSpPr>
          <p:nvPr/>
        </p:nvSpPr>
        <p:spPr>
          <a:xfrm>
            <a:off x="0" y="116629"/>
            <a:ext cx="5160304" cy="387798"/>
          </a:xfrm>
          <a:prstGeom prst="rect">
            <a:avLst/>
          </a:prstGeom>
          <a:solidFill>
            <a:schemeClr val="accent3"/>
          </a:solid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797999" rtl="0" eaLnBrk="1" fontAlgn="base" latinLnBrk="0" hangingPunct="1">
              <a:lnSpc>
                <a:spcPct val="90000"/>
              </a:lnSpc>
              <a:spcBef>
                <a:spcPct val="0"/>
              </a:spcBef>
              <a:spcAft>
                <a:spcPct val="0"/>
              </a:spcAft>
              <a:buClrTx/>
              <a:buSzTx/>
              <a:buFontTx/>
              <a:buNone/>
              <a:tabLst>
                <a:tab pos="920876" algn="l"/>
              </a:tabLst>
              <a:defRPr/>
            </a:pPr>
            <a:r>
              <a:rPr kumimoji="0" lang="en-CA" sz="2800" b="0" i="0" u="none" strike="noStrike" kern="1200" cap="none" spc="-50" normalizeH="0" baseline="0" noProof="0" dirty="0">
                <a:ln>
                  <a:noFill/>
                </a:ln>
                <a:solidFill>
                  <a:srgbClr val="FFFFFF"/>
                </a:solidFill>
                <a:effectLst/>
                <a:uLnTx/>
                <a:uFillTx/>
                <a:latin typeface="Segoe UI Semibold"/>
                <a:ea typeface="+mn-ea"/>
                <a:cs typeface="Segoe UI Semibold" panose="020B0702040204020203" pitchFamily="34" charset="0"/>
              </a:rPr>
              <a:t>Scenario 1: RAI Dashboard (ML)</a:t>
            </a:r>
          </a:p>
        </p:txBody>
      </p:sp>
      <p:sp>
        <p:nvSpPr>
          <p:cNvPr id="11" name="TextBox 10">
            <a:extLst>
              <a:ext uri="{FF2B5EF4-FFF2-40B4-BE49-F238E27FC236}">
                <a16:creationId xmlns:a16="http://schemas.microsoft.com/office/drawing/2014/main" id="{9F171136-3042-C8E9-6E29-211E1D39AC3A}"/>
              </a:ext>
            </a:extLst>
          </p:cNvPr>
          <p:cNvSpPr txBox="1"/>
          <p:nvPr/>
        </p:nvSpPr>
        <p:spPr>
          <a:xfrm>
            <a:off x="98613" y="4104519"/>
            <a:ext cx="4214527" cy="175432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000000"/>
                </a:solidFill>
                <a:effectLst/>
                <a:highlight>
                  <a:srgbClr val="FAFAFA"/>
                </a:highlight>
                <a:uLnTx/>
                <a:uFillTx/>
                <a:latin typeface="Segoe UI" panose="020B0502040204020203" pitchFamily="34" charset="0"/>
                <a:ea typeface="+mn-ea"/>
                <a:cs typeface="+mn-cs"/>
              </a:rPr>
              <a:t>You can perturb features manually </a:t>
            </a:r>
            <a:r>
              <a:rPr kumimoji="0" lang="en-GB" sz="1800" b="1" i="0" u="sng" strike="noStrike" kern="1200" cap="none" spc="0" normalizeH="0" baseline="0" noProof="0" dirty="0">
                <a:ln>
                  <a:noFill/>
                </a:ln>
                <a:solidFill>
                  <a:srgbClr val="000000"/>
                </a:solidFill>
                <a:effectLst/>
                <a:highlight>
                  <a:srgbClr val="FAFAFA"/>
                </a:highlight>
                <a:uLnTx/>
                <a:uFillTx/>
                <a:latin typeface="Segoe UI" panose="020B0502040204020203" pitchFamily="34" charset="0"/>
                <a:ea typeface="+mn-ea"/>
                <a:cs typeface="+mn-cs"/>
              </a:rPr>
              <a:t>or</a:t>
            </a:r>
            <a:r>
              <a:rPr kumimoji="0" lang="en-GB" sz="1800" b="0" i="0" u="none" strike="noStrike" kern="1200" cap="none" spc="0" normalizeH="0" baseline="0" noProof="0" dirty="0">
                <a:ln>
                  <a:noFill/>
                </a:ln>
                <a:solidFill>
                  <a:srgbClr val="000000"/>
                </a:solidFill>
                <a:effectLst/>
                <a:highlight>
                  <a:srgbClr val="FAFAFA"/>
                </a:highlight>
                <a:uLnTx/>
                <a:uFillTx/>
                <a:latin typeface="Segoe UI" panose="020B0502040204020203" pitchFamily="34" charset="0"/>
                <a:ea typeface="+mn-ea"/>
                <a:cs typeface="+mn-cs"/>
              </a:rPr>
              <a:t> specify the desired prediction (e.g., class label for a classifier) to see a list of closest data points to the original input that would lead to the desired prediction.</a:t>
            </a:r>
            <a:endParaRPr kumimoji="0" lang="en-SE"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0" name="TextBox 19">
            <a:extLst>
              <a:ext uri="{FF2B5EF4-FFF2-40B4-BE49-F238E27FC236}">
                <a16:creationId xmlns:a16="http://schemas.microsoft.com/office/drawing/2014/main" id="{6F2B3FBF-3BAD-1776-C7A3-5F906ED289B0}"/>
              </a:ext>
            </a:extLst>
          </p:cNvPr>
          <p:cNvSpPr txBox="1"/>
          <p:nvPr/>
        </p:nvSpPr>
        <p:spPr>
          <a:xfrm>
            <a:off x="152400" y="1777332"/>
            <a:ext cx="4096936" cy="92333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000000"/>
                </a:solidFill>
                <a:effectLst/>
                <a:highlight>
                  <a:srgbClr val="FAFAFA"/>
                </a:highlight>
                <a:uLnTx/>
                <a:uFillTx/>
                <a:latin typeface="Segoe UI" panose="020B0502040204020203" pitchFamily="34" charset="0"/>
                <a:ea typeface="+mn-ea"/>
                <a:cs typeface="+mn-cs"/>
              </a:rPr>
              <a:t>What-if allows you to perturb features for any input and observe how the model's prediction changes</a:t>
            </a:r>
            <a:endParaRPr kumimoji="0" lang="en-SE"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9" name="TextBox 28">
            <a:extLst>
              <a:ext uri="{FF2B5EF4-FFF2-40B4-BE49-F238E27FC236}">
                <a16:creationId xmlns:a16="http://schemas.microsoft.com/office/drawing/2014/main" id="{1AB655EE-9EB3-E0AD-D2BA-087D97299F93}"/>
              </a:ext>
            </a:extLst>
          </p:cNvPr>
          <p:cNvSpPr txBox="1"/>
          <p:nvPr/>
        </p:nvSpPr>
        <p:spPr>
          <a:xfrm>
            <a:off x="10452806" y="727647"/>
            <a:ext cx="1739194"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srgbClr val="FFFFFF"/>
                </a:solidFill>
                <a:effectLst/>
                <a:uLnTx/>
                <a:uFillTx/>
                <a:latin typeface="Segoe UI"/>
                <a:ea typeface="+mn-ea"/>
                <a:cs typeface="+mn-cs"/>
              </a:rPr>
              <a:t>Approved, men</a:t>
            </a:r>
            <a:endParaRPr kumimoji="0" lang="en-SE" sz="2000" b="0" i="0" u="none" strike="noStrike" kern="1200" cap="none" spc="0" normalizeH="0" baseline="0" noProof="0" dirty="0" err="1">
              <a:ln>
                <a:noFill/>
              </a:ln>
              <a:solidFill>
                <a:srgbClr val="FFFFFF"/>
              </a:solidFill>
              <a:effectLst/>
              <a:uLnTx/>
              <a:uFillTx/>
              <a:latin typeface="Segoe UI"/>
              <a:ea typeface="+mn-ea"/>
              <a:cs typeface="+mn-cs"/>
            </a:endParaRPr>
          </a:p>
        </p:txBody>
      </p:sp>
      <p:pic>
        <p:nvPicPr>
          <p:cNvPr id="31" name="Picture 30">
            <a:extLst>
              <a:ext uri="{FF2B5EF4-FFF2-40B4-BE49-F238E27FC236}">
                <a16:creationId xmlns:a16="http://schemas.microsoft.com/office/drawing/2014/main" id="{43C6A41F-0117-54E1-EB2F-7A97090DC09C}"/>
              </a:ext>
            </a:extLst>
          </p:cNvPr>
          <p:cNvPicPr>
            <a:picLocks noChangeAspect="1"/>
          </p:cNvPicPr>
          <p:nvPr/>
        </p:nvPicPr>
        <p:blipFill>
          <a:blip r:embed="rId3"/>
          <a:stretch>
            <a:fillRect/>
          </a:stretch>
        </p:blipFill>
        <p:spPr>
          <a:xfrm>
            <a:off x="7318688" y="1"/>
            <a:ext cx="4873311" cy="3010522"/>
          </a:xfrm>
          <a:prstGeom prst="rect">
            <a:avLst/>
          </a:prstGeom>
        </p:spPr>
      </p:pic>
      <mc:AlternateContent xmlns:mc="http://schemas.openxmlformats.org/markup-compatibility/2006" xmlns:p14="http://schemas.microsoft.com/office/powerpoint/2010/main">
        <mc:Choice Requires="p14">
          <p:contentPart p14:bwMode="auto" r:id="rId4">
            <p14:nvContentPartPr>
              <p14:cNvPr id="25" name="Ink 24">
                <a:extLst>
                  <a:ext uri="{FF2B5EF4-FFF2-40B4-BE49-F238E27FC236}">
                    <a16:creationId xmlns:a16="http://schemas.microsoft.com/office/drawing/2014/main" id="{9B7E4EE5-2AB8-2301-C2DC-C42C965C1DB3}"/>
                  </a:ext>
                </a:extLst>
              </p14:cNvPr>
              <p14:cNvContentPartPr/>
              <p14:nvPr/>
            </p14:nvContentPartPr>
            <p14:xfrm>
              <a:off x="11714999" y="0"/>
              <a:ext cx="477000" cy="553320"/>
            </p14:xfrm>
          </p:contentPart>
        </mc:Choice>
        <mc:Fallback xmlns="">
          <p:pic>
            <p:nvPicPr>
              <p:cNvPr id="25" name="Ink 24">
                <a:extLst>
                  <a:ext uri="{FF2B5EF4-FFF2-40B4-BE49-F238E27FC236}">
                    <a16:creationId xmlns:a16="http://schemas.microsoft.com/office/drawing/2014/main" id="{9B7E4EE5-2AB8-2301-C2DC-C42C965C1DB3}"/>
                  </a:ext>
                </a:extLst>
              </p:cNvPr>
              <p:cNvPicPr/>
              <p:nvPr/>
            </p:nvPicPr>
            <p:blipFill>
              <a:blip r:embed="rId5"/>
              <a:stretch>
                <a:fillRect/>
              </a:stretch>
            </p:blipFill>
            <p:spPr>
              <a:xfrm>
                <a:off x="11706359" y="-9000"/>
                <a:ext cx="494640" cy="570960"/>
              </a:xfrm>
              <a:prstGeom prst="rect">
                <a:avLst/>
              </a:prstGeom>
            </p:spPr>
          </p:pic>
        </mc:Fallback>
      </mc:AlternateContent>
      <p:pic>
        <p:nvPicPr>
          <p:cNvPr id="33" name="Picture 32">
            <a:extLst>
              <a:ext uri="{FF2B5EF4-FFF2-40B4-BE49-F238E27FC236}">
                <a16:creationId xmlns:a16="http://schemas.microsoft.com/office/drawing/2014/main" id="{29702562-0741-2D91-0F8A-D6CAEA68F08D}"/>
              </a:ext>
            </a:extLst>
          </p:cNvPr>
          <p:cNvPicPr>
            <a:picLocks noChangeAspect="1"/>
          </p:cNvPicPr>
          <p:nvPr/>
        </p:nvPicPr>
        <p:blipFill>
          <a:blip r:embed="rId6"/>
          <a:stretch>
            <a:fillRect/>
          </a:stretch>
        </p:blipFill>
        <p:spPr>
          <a:xfrm>
            <a:off x="4376944" y="3010523"/>
            <a:ext cx="6401588" cy="3640576"/>
          </a:xfrm>
          <a:prstGeom prst="rect">
            <a:avLst/>
          </a:prstGeom>
        </p:spPr>
      </p:pic>
      <mc:AlternateContent xmlns:mc="http://schemas.openxmlformats.org/markup-compatibility/2006" xmlns:p14="http://schemas.microsoft.com/office/powerpoint/2010/main">
        <mc:Choice Requires="p14">
          <p:contentPart p14:bwMode="auto" r:id="rId7">
            <p14:nvContentPartPr>
              <p14:cNvPr id="34" name="Ink 33">
                <a:extLst>
                  <a:ext uri="{FF2B5EF4-FFF2-40B4-BE49-F238E27FC236}">
                    <a16:creationId xmlns:a16="http://schemas.microsoft.com/office/drawing/2014/main" id="{071E8918-464F-5396-CAF5-A94A60F8731B}"/>
                  </a:ext>
                </a:extLst>
              </p14:cNvPr>
              <p14:cNvContentPartPr/>
              <p14:nvPr/>
            </p14:nvContentPartPr>
            <p14:xfrm>
              <a:off x="10043081" y="4000831"/>
              <a:ext cx="477000" cy="553320"/>
            </p14:xfrm>
          </p:contentPart>
        </mc:Choice>
        <mc:Fallback xmlns="">
          <p:pic>
            <p:nvPicPr>
              <p:cNvPr id="34" name="Ink 33">
                <a:extLst>
                  <a:ext uri="{FF2B5EF4-FFF2-40B4-BE49-F238E27FC236}">
                    <a16:creationId xmlns:a16="http://schemas.microsoft.com/office/drawing/2014/main" id="{071E8918-464F-5396-CAF5-A94A60F8731B}"/>
                  </a:ext>
                </a:extLst>
              </p:cNvPr>
              <p:cNvPicPr/>
              <p:nvPr/>
            </p:nvPicPr>
            <p:blipFill>
              <a:blip r:embed="rId5"/>
              <a:stretch>
                <a:fillRect/>
              </a:stretch>
            </p:blipFill>
            <p:spPr>
              <a:xfrm>
                <a:off x="10034441" y="3991831"/>
                <a:ext cx="494640" cy="570960"/>
              </a:xfrm>
              <a:prstGeom prst="rect">
                <a:avLst/>
              </a:prstGeom>
            </p:spPr>
          </p:pic>
        </mc:Fallback>
      </mc:AlternateContent>
      <p:grpSp>
        <p:nvGrpSpPr>
          <p:cNvPr id="41" name="Group 40">
            <a:extLst>
              <a:ext uri="{FF2B5EF4-FFF2-40B4-BE49-F238E27FC236}">
                <a16:creationId xmlns:a16="http://schemas.microsoft.com/office/drawing/2014/main" id="{369956E6-18CB-2A2C-E341-BDCFDB56B343}"/>
              </a:ext>
            </a:extLst>
          </p:cNvPr>
          <p:cNvGrpSpPr/>
          <p:nvPr/>
        </p:nvGrpSpPr>
        <p:grpSpPr>
          <a:xfrm>
            <a:off x="6786191" y="5988304"/>
            <a:ext cx="143280" cy="299880"/>
            <a:chOff x="6786191" y="5988304"/>
            <a:chExt cx="143280" cy="299880"/>
          </a:xfrm>
        </p:grpSpPr>
        <mc:AlternateContent xmlns:mc="http://schemas.openxmlformats.org/markup-compatibility/2006" xmlns:p14="http://schemas.microsoft.com/office/powerpoint/2010/main">
          <mc:Choice Requires="p14">
            <p:contentPart p14:bwMode="auto" r:id="rId8">
              <p14:nvContentPartPr>
                <p14:cNvPr id="39" name="Ink 38">
                  <a:extLst>
                    <a:ext uri="{FF2B5EF4-FFF2-40B4-BE49-F238E27FC236}">
                      <a16:creationId xmlns:a16="http://schemas.microsoft.com/office/drawing/2014/main" id="{580151E3-10B0-09E0-4216-98309CB735DA}"/>
                    </a:ext>
                  </a:extLst>
                </p14:cNvPr>
                <p14:cNvContentPartPr/>
                <p14:nvPr/>
              </p14:nvContentPartPr>
              <p14:xfrm>
                <a:off x="6860351" y="5988304"/>
                <a:ext cx="2160" cy="236160"/>
              </p14:xfrm>
            </p:contentPart>
          </mc:Choice>
          <mc:Fallback xmlns="">
            <p:pic>
              <p:nvPicPr>
                <p:cNvPr id="39" name="Ink 38">
                  <a:extLst>
                    <a:ext uri="{FF2B5EF4-FFF2-40B4-BE49-F238E27FC236}">
                      <a16:creationId xmlns:a16="http://schemas.microsoft.com/office/drawing/2014/main" id="{580151E3-10B0-09E0-4216-98309CB735DA}"/>
                    </a:ext>
                  </a:extLst>
                </p:cNvPr>
                <p:cNvPicPr/>
                <p:nvPr/>
              </p:nvPicPr>
              <p:blipFill>
                <a:blip r:embed="rId9"/>
                <a:stretch>
                  <a:fillRect/>
                </a:stretch>
              </p:blipFill>
              <p:spPr>
                <a:xfrm>
                  <a:off x="6851711" y="5979304"/>
                  <a:ext cx="19800" cy="2538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40" name="Ink 39">
                  <a:extLst>
                    <a:ext uri="{FF2B5EF4-FFF2-40B4-BE49-F238E27FC236}">
                      <a16:creationId xmlns:a16="http://schemas.microsoft.com/office/drawing/2014/main" id="{3BE9DC49-7F92-A8DB-296B-AF1286228820}"/>
                    </a:ext>
                  </a:extLst>
                </p14:cNvPr>
                <p14:cNvContentPartPr/>
                <p14:nvPr/>
              </p14:nvContentPartPr>
              <p14:xfrm>
                <a:off x="6786191" y="6149584"/>
                <a:ext cx="143280" cy="138600"/>
              </p14:xfrm>
            </p:contentPart>
          </mc:Choice>
          <mc:Fallback xmlns="">
            <p:pic>
              <p:nvPicPr>
                <p:cNvPr id="40" name="Ink 39">
                  <a:extLst>
                    <a:ext uri="{FF2B5EF4-FFF2-40B4-BE49-F238E27FC236}">
                      <a16:creationId xmlns:a16="http://schemas.microsoft.com/office/drawing/2014/main" id="{3BE9DC49-7F92-A8DB-296B-AF1286228820}"/>
                    </a:ext>
                  </a:extLst>
                </p:cNvPr>
                <p:cNvPicPr/>
                <p:nvPr/>
              </p:nvPicPr>
              <p:blipFill>
                <a:blip r:embed="rId11"/>
                <a:stretch>
                  <a:fillRect/>
                </a:stretch>
              </p:blipFill>
              <p:spPr>
                <a:xfrm>
                  <a:off x="6777191" y="6140584"/>
                  <a:ext cx="160920" cy="156240"/>
                </a:xfrm>
                <a:prstGeom prst="rect">
                  <a:avLst/>
                </a:prstGeom>
              </p:spPr>
            </p:pic>
          </mc:Fallback>
        </mc:AlternateContent>
      </p:grpSp>
      <p:grpSp>
        <p:nvGrpSpPr>
          <p:cNvPr id="44" name="Group 43">
            <a:extLst>
              <a:ext uri="{FF2B5EF4-FFF2-40B4-BE49-F238E27FC236}">
                <a16:creationId xmlns:a16="http://schemas.microsoft.com/office/drawing/2014/main" id="{C42F8D50-5DA1-E7B7-A3F7-59BC2259EB05}"/>
              </a:ext>
            </a:extLst>
          </p:cNvPr>
          <p:cNvGrpSpPr/>
          <p:nvPr/>
        </p:nvGrpSpPr>
        <p:grpSpPr>
          <a:xfrm>
            <a:off x="8695631" y="1922824"/>
            <a:ext cx="160200" cy="281520"/>
            <a:chOff x="8695631" y="1922824"/>
            <a:chExt cx="160200" cy="281520"/>
          </a:xfrm>
        </p:grpSpPr>
        <mc:AlternateContent xmlns:mc="http://schemas.openxmlformats.org/markup-compatibility/2006" xmlns:p14="http://schemas.microsoft.com/office/powerpoint/2010/main">
          <mc:Choice Requires="p14">
            <p:contentPart p14:bwMode="auto" r:id="rId12">
              <p14:nvContentPartPr>
                <p14:cNvPr id="42" name="Ink 41">
                  <a:extLst>
                    <a:ext uri="{FF2B5EF4-FFF2-40B4-BE49-F238E27FC236}">
                      <a16:creationId xmlns:a16="http://schemas.microsoft.com/office/drawing/2014/main" id="{05CCF798-A532-0898-7A26-C3974D6A6411}"/>
                    </a:ext>
                  </a:extLst>
                </p14:cNvPr>
                <p14:cNvContentPartPr/>
                <p14:nvPr/>
              </p14:nvContentPartPr>
              <p14:xfrm>
                <a:off x="8747111" y="1922824"/>
                <a:ext cx="29520" cy="222120"/>
              </p14:xfrm>
            </p:contentPart>
          </mc:Choice>
          <mc:Fallback xmlns="">
            <p:pic>
              <p:nvPicPr>
                <p:cNvPr id="42" name="Ink 41">
                  <a:extLst>
                    <a:ext uri="{FF2B5EF4-FFF2-40B4-BE49-F238E27FC236}">
                      <a16:creationId xmlns:a16="http://schemas.microsoft.com/office/drawing/2014/main" id="{05CCF798-A532-0898-7A26-C3974D6A6411}"/>
                    </a:ext>
                  </a:extLst>
                </p:cNvPr>
                <p:cNvPicPr/>
                <p:nvPr/>
              </p:nvPicPr>
              <p:blipFill>
                <a:blip r:embed="rId13"/>
                <a:stretch>
                  <a:fillRect/>
                </a:stretch>
              </p:blipFill>
              <p:spPr>
                <a:xfrm>
                  <a:off x="8738111" y="1913824"/>
                  <a:ext cx="47160" cy="2397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43" name="Ink 42">
                  <a:extLst>
                    <a:ext uri="{FF2B5EF4-FFF2-40B4-BE49-F238E27FC236}">
                      <a16:creationId xmlns:a16="http://schemas.microsoft.com/office/drawing/2014/main" id="{CAD32A03-0655-620D-9E04-870AEBBEE785}"/>
                    </a:ext>
                  </a:extLst>
                </p14:cNvPr>
                <p14:cNvContentPartPr/>
                <p14:nvPr/>
              </p14:nvContentPartPr>
              <p14:xfrm>
                <a:off x="8695631" y="2057464"/>
                <a:ext cx="160200" cy="146880"/>
              </p14:xfrm>
            </p:contentPart>
          </mc:Choice>
          <mc:Fallback xmlns="">
            <p:pic>
              <p:nvPicPr>
                <p:cNvPr id="43" name="Ink 42">
                  <a:extLst>
                    <a:ext uri="{FF2B5EF4-FFF2-40B4-BE49-F238E27FC236}">
                      <a16:creationId xmlns:a16="http://schemas.microsoft.com/office/drawing/2014/main" id="{CAD32A03-0655-620D-9E04-870AEBBEE785}"/>
                    </a:ext>
                  </a:extLst>
                </p:cNvPr>
                <p:cNvPicPr/>
                <p:nvPr/>
              </p:nvPicPr>
              <p:blipFill>
                <a:blip r:embed="rId15"/>
                <a:stretch>
                  <a:fillRect/>
                </a:stretch>
              </p:blipFill>
              <p:spPr>
                <a:xfrm>
                  <a:off x="8686631" y="2048464"/>
                  <a:ext cx="177840" cy="164520"/>
                </a:xfrm>
                <a:prstGeom prst="rect">
                  <a:avLst/>
                </a:prstGeom>
              </p:spPr>
            </p:pic>
          </mc:Fallback>
        </mc:AlternateContent>
      </p:grpSp>
    </p:spTree>
    <p:extLst>
      <p:ext uri="{BB962C8B-B14F-4D97-AF65-F5344CB8AC3E}">
        <p14:creationId xmlns:p14="http://schemas.microsoft.com/office/powerpoint/2010/main" val="3385234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42" presetClass="path" presetSubtype="0" decel="100000" fill="hold" grpId="1" nodeType="withEffect">
                                  <p:stCondLst>
                                    <p:cond delay="0"/>
                                  </p:stCondLst>
                                  <p:childTnLst>
                                    <p:animMotion origin="layout" path="M -1.875E-6 -3.33333E-6 L -1.875E-6 0.01968 " pathEditMode="relative" rAng="0" ptsTypes="AA">
                                      <p:cBhvr>
                                        <p:cTn id="12" dur="500" spd="-100000" fill="hold"/>
                                        <p:tgtEl>
                                          <p:spTgt spid="8"/>
                                        </p:tgtEl>
                                        <p:attrNameLst>
                                          <p:attrName>ppt_x</p:attrName>
                                          <p:attrName>ppt_y</p:attrName>
                                        </p:attrNameLst>
                                      </p:cBhvr>
                                      <p:rCtr x="0" y="972"/>
                                    </p:animMotion>
                                  </p:childTnLst>
                                </p:cTn>
                              </p:par>
                              <p:par>
                                <p:cTn id="13" presetID="10"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par>
                                <p:cTn id="19" presetID="42" presetClass="path" presetSubtype="0" decel="100000" fill="hold" grpId="1" nodeType="withEffect">
                                  <p:stCondLst>
                                    <p:cond delay="0"/>
                                  </p:stCondLst>
                                  <p:childTnLst>
                                    <p:animMotion origin="layout" path="M 2.29167E-6 3.7037E-6 L 2.29167E-6 0.01967 " pathEditMode="relative" rAng="0" ptsTypes="AA">
                                      <p:cBhvr>
                                        <p:cTn id="20" dur="500" spd="-100000" fill="hold"/>
                                        <p:tgtEl>
                                          <p:spTgt spid="9"/>
                                        </p:tgtEl>
                                        <p:attrNameLst>
                                          <p:attrName>ppt_x</p:attrName>
                                          <p:attrName>ppt_y</p:attrName>
                                        </p:attrNameLst>
                                      </p:cBhvr>
                                      <p:rCtr x="0" y="97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8" grpId="1"/>
      <p:bldP spid="9" grpId="0" animBg="1"/>
      <p:bldP spid="9" grpId="1" animBg="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111111"/>
        </a:solidFill>
        <a:effectLst/>
      </p:bgPr>
    </p:bg>
    <p:spTree>
      <p:nvGrpSpPr>
        <p:cNvPr id="1" name=""/>
        <p:cNvGrpSpPr/>
        <p:nvPr/>
      </p:nvGrpSpPr>
      <p:grpSpPr>
        <a:xfrm>
          <a:off x="0" y="0"/>
          <a:ext cx="0" cy="0"/>
          <a:chOff x="0" y="0"/>
          <a:chExt cx="0" cy="0"/>
        </a:xfrm>
      </p:grpSpPr>
      <p:sp>
        <p:nvSpPr>
          <p:cNvPr id="7" name="Title 14">
            <a:extLst>
              <a:ext uri="{FF2B5EF4-FFF2-40B4-BE49-F238E27FC236}">
                <a16:creationId xmlns:a16="http://schemas.microsoft.com/office/drawing/2014/main" id="{D5BE723E-B9F1-D155-F6A5-CDB8DCAB3433}"/>
              </a:ext>
            </a:extLst>
          </p:cNvPr>
          <p:cNvSpPr txBox="1">
            <a:spLocks noGrp="1"/>
          </p:cNvSpPr>
          <p:nvPr>
            <p:ph type="title" idx="4294967295"/>
          </p:nvPr>
        </p:nvSpPr>
        <p:spPr>
          <a:xfrm>
            <a:off x="286990" y="2800348"/>
            <a:ext cx="4586324" cy="609398"/>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797999" rtl="0" eaLnBrk="1" fontAlgn="base" latinLnBrk="0" hangingPunct="1">
              <a:lnSpc>
                <a:spcPct val="90000"/>
              </a:lnSpc>
              <a:spcBef>
                <a:spcPct val="0"/>
              </a:spcBef>
              <a:spcAft>
                <a:spcPct val="0"/>
              </a:spcAft>
              <a:buClrTx/>
              <a:buSzTx/>
              <a:buFontTx/>
              <a:buNone/>
              <a:tabLst>
                <a:tab pos="920876" algn="l"/>
              </a:tabLst>
              <a:defRPr/>
            </a:pPr>
            <a:r>
              <a:rPr lang="en-CA" sz="4400" dirty="0">
                <a:gradFill flip="none" rotWithShape="1">
                  <a:gsLst>
                    <a:gs pos="12000">
                      <a:srgbClr val="FFFFFF"/>
                    </a:gs>
                    <a:gs pos="100000">
                      <a:srgbClr val="FFFFFF"/>
                    </a:gs>
                  </a:gsLst>
                  <a:lin ang="18900000" scaled="1"/>
                  <a:tileRect/>
                </a:gradFill>
                <a:latin typeface="Segoe UI Semibold"/>
              </a:rPr>
              <a:t>Causal analysis</a:t>
            </a:r>
            <a:endParaRPr kumimoji="0" lang="en-CA" sz="4400" b="0" i="0" u="none" strike="noStrike" kern="1200" cap="none" spc="-50" normalizeH="0" baseline="0" noProof="0" dirty="0">
              <a:ln w="3175">
                <a:noFill/>
              </a:ln>
              <a:gradFill flip="none" rotWithShape="1">
                <a:gsLst>
                  <a:gs pos="12000">
                    <a:srgbClr val="FFFFFF"/>
                  </a:gs>
                  <a:gs pos="100000">
                    <a:srgbClr val="FFFFFF"/>
                  </a:gs>
                </a:gsLst>
                <a:lin ang="18900000" scaled="1"/>
                <a:tileRect/>
              </a:gradFill>
              <a:effectLst/>
              <a:uLnTx/>
              <a:uFillTx/>
              <a:latin typeface="Segoe UI Semibold"/>
              <a:ea typeface="+mn-ea"/>
              <a:cs typeface="Segoe UI" pitchFamily="34" charset="0"/>
            </a:endParaRPr>
          </a:p>
        </p:txBody>
      </p:sp>
      <p:sp>
        <p:nvSpPr>
          <p:cNvPr id="8" name="Title 14">
            <a:extLst>
              <a:ext uri="{FF2B5EF4-FFF2-40B4-BE49-F238E27FC236}">
                <a16:creationId xmlns:a16="http://schemas.microsoft.com/office/drawing/2014/main" id="{C0A4E990-41BD-AD61-51B7-B51F91BA3F52}"/>
              </a:ext>
            </a:extLst>
          </p:cNvPr>
          <p:cNvSpPr txBox="1">
            <a:spLocks/>
          </p:cNvSpPr>
          <p:nvPr/>
        </p:nvSpPr>
        <p:spPr>
          <a:xfrm>
            <a:off x="350795" y="3322160"/>
            <a:ext cx="3898541" cy="498598"/>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797999" rtl="0" eaLnBrk="1" fontAlgn="base" latinLnBrk="0" hangingPunct="1">
              <a:lnSpc>
                <a:spcPct val="90000"/>
              </a:lnSpc>
              <a:spcBef>
                <a:spcPct val="0"/>
              </a:spcBef>
              <a:spcAft>
                <a:spcPct val="0"/>
              </a:spcAft>
              <a:buClrTx/>
              <a:buSzTx/>
              <a:buFontTx/>
              <a:buNone/>
              <a:tabLst>
                <a:tab pos="920876" algn="l"/>
              </a:tabLst>
              <a:defRPr/>
            </a:pPr>
            <a:r>
              <a:rPr kumimoji="0" lang="en-CA" sz="3600" b="0" i="0" u="none" strike="noStrike" kern="1200" cap="none" spc="-50" normalizeH="0" baseline="0" noProof="0" dirty="0">
                <a:ln>
                  <a:noFill/>
                </a:ln>
                <a:gradFill>
                  <a:gsLst>
                    <a:gs pos="25000">
                      <a:srgbClr val="8DC8E8"/>
                    </a:gs>
                    <a:gs pos="75000">
                      <a:srgbClr val="CD98CF"/>
                    </a:gs>
                  </a:gsLst>
                  <a:lin ang="2700000" scaled="0"/>
                </a:gradFill>
                <a:effectLst/>
                <a:uLnTx/>
                <a:uFillTx/>
                <a:latin typeface="Segoe UI Semibold"/>
                <a:ea typeface="+mn-ea"/>
                <a:cs typeface="Segoe UI Semibold" panose="020B0702040204020203" pitchFamily="34" charset="0"/>
              </a:rPr>
              <a:t>“optimization”</a:t>
            </a:r>
          </a:p>
        </p:txBody>
      </p:sp>
      <p:cxnSp>
        <p:nvCxnSpPr>
          <p:cNvPr id="4" name="Straight Connector 3">
            <a:extLst>
              <a:ext uri="{FF2B5EF4-FFF2-40B4-BE49-F238E27FC236}">
                <a16:creationId xmlns:a16="http://schemas.microsoft.com/office/drawing/2014/main" id="{CED20E78-BC9D-8866-AD58-076F3B4C586A}"/>
              </a:ext>
              <a:ext uri="{C183D7F6-B498-43B3-948B-1728B52AA6E4}">
                <adec:decorative xmlns:adec="http://schemas.microsoft.com/office/drawing/2017/decorative" val="1"/>
              </a:ext>
            </a:extLst>
          </p:cNvPr>
          <p:cNvCxnSpPr>
            <a:cxnSpLocks/>
          </p:cNvCxnSpPr>
          <p:nvPr/>
        </p:nvCxnSpPr>
        <p:spPr>
          <a:xfrm>
            <a:off x="4313140" y="1162160"/>
            <a:ext cx="0" cy="4320000"/>
          </a:xfrm>
          <a:prstGeom prst="line">
            <a:avLst/>
          </a:prstGeom>
          <a:noFill/>
          <a:ln w="12700" cap="rnd" cmpd="sng" algn="ctr">
            <a:solidFill>
              <a:srgbClr val="3A4953"/>
            </a:solidFill>
            <a:prstDash val="solid"/>
            <a:headEnd type="none" w="lg" len="med"/>
            <a:tailEnd type="none" w="lg" len="med"/>
          </a:ln>
          <a:effectLst/>
        </p:spPr>
      </p:cxnSp>
      <p:sp>
        <p:nvSpPr>
          <p:cNvPr id="9" name="Title 14">
            <a:extLst>
              <a:ext uri="{FF2B5EF4-FFF2-40B4-BE49-F238E27FC236}">
                <a16:creationId xmlns:a16="http://schemas.microsoft.com/office/drawing/2014/main" id="{9F48150F-63A2-DE35-3BB6-38344C6049B5}"/>
              </a:ext>
            </a:extLst>
          </p:cNvPr>
          <p:cNvSpPr txBox="1">
            <a:spLocks/>
          </p:cNvSpPr>
          <p:nvPr/>
        </p:nvSpPr>
        <p:spPr>
          <a:xfrm>
            <a:off x="0" y="116629"/>
            <a:ext cx="5160304" cy="387798"/>
          </a:xfrm>
          <a:prstGeom prst="rect">
            <a:avLst/>
          </a:prstGeom>
          <a:solidFill>
            <a:schemeClr val="accent3"/>
          </a:solid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797999" rtl="0" eaLnBrk="1" fontAlgn="base" latinLnBrk="0" hangingPunct="1">
              <a:lnSpc>
                <a:spcPct val="90000"/>
              </a:lnSpc>
              <a:spcBef>
                <a:spcPct val="0"/>
              </a:spcBef>
              <a:spcAft>
                <a:spcPct val="0"/>
              </a:spcAft>
              <a:buClrTx/>
              <a:buSzTx/>
              <a:buFontTx/>
              <a:buNone/>
              <a:tabLst>
                <a:tab pos="920876" algn="l"/>
              </a:tabLst>
              <a:defRPr/>
            </a:pPr>
            <a:r>
              <a:rPr kumimoji="0" lang="en-CA" sz="2800" b="0" i="0" u="none" strike="noStrike" kern="1200" cap="none" spc="-50" normalizeH="0" baseline="0" noProof="0" dirty="0">
                <a:ln>
                  <a:noFill/>
                </a:ln>
                <a:solidFill>
                  <a:srgbClr val="FFFFFF"/>
                </a:solidFill>
                <a:effectLst/>
                <a:uLnTx/>
                <a:uFillTx/>
                <a:latin typeface="Segoe UI Semibold"/>
                <a:ea typeface="+mn-ea"/>
                <a:cs typeface="Segoe UI Semibold" panose="020B0702040204020203" pitchFamily="34" charset="0"/>
              </a:rPr>
              <a:t>Scenario 1: RAI Dashboard (ML)</a:t>
            </a:r>
          </a:p>
        </p:txBody>
      </p:sp>
      <p:sp>
        <p:nvSpPr>
          <p:cNvPr id="20" name="TextBox 19">
            <a:extLst>
              <a:ext uri="{FF2B5EF4-FFF2-40B4-BE49-F238E27FC236}">
                <a16:creationId xmlns:a16="http://schemas.microsoft.com/office/drawing/2014/main" id="{6F2B3FBF-3BAD-1776-C7A3-5F906ED289B0}"/>
              </a:ext>
            </a:extLst>
          </p:cNvPr>
          <p:cNvSpPr txBox="1"/>
          <p:nvPr/>
        </p:nvSpPr>
        <p:spPr>
          <a:xfrm>
            <a:off x="152400" y="3951341"/>
            <a:ext cx="4096936" cy="175432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srgbClr val="161616"/>
                </a:solidFill>
                <a:effectLst/>
                <a:highlight>
                  <a:srgbClr val="FFFFFF"/>
                </a:highlight>
                <a:uLnTx/>
                <a:uFillTx/>
                <a:latin typeface="Segoe UI" panose="020B0502040204020203" pitchFamily="34" charset="0"/>
                <a:ea typeface="+mn-ea"/>
                <a:cs typeface="+mn-cs"/>
              </a:rPr>
              <a:t>Selecting any individual data point, perturbing its treatment features, and seeing the expected causal outcome of causal what-if is supported (</a:t>
            </a:r>
            <a:r>
              <a:rPr kumimoji="0" lang="en-GB" sz="1800" b="0" i="0" u="none" strike="noStrike" kern="1200" cap="none" spc="0" normalizeH="0" baseline="0" noProof="0" dirty="0">
                <a:ln>
                  <a:noFill/>
                </a:ln>
                <a:solidFill>
                  <a:srgbClr val="FF0000"/>
                </a:solidFill>
                <a:effectLst/>
                <a:highlight>
                  <a:srgbClr val="FFFFFF"/>
                </a:highlight>
                <a:uLnTx/>
                <a:uFillTx/>
                <a:latin typeface="Segoe UI" panose="020B0502040204020203" pitchFamily="34" charset="0"/>
                <a:ea typeface="+mn-ea"/>
                <a:cs typeface="+mn-cs"/>
              </a:rPr>
              <a:t>only for regression machine learning scenarios</a:t>
            </a:r>
            <a:r>
              <a:rPr kumimoji="0" lang="en-GB" sz="1800" b="0" i="0" u="none" strike="noStrike" kern="1200" cap="none" spc="0" normalizeH="0" baseline="0" noProof="0" dirty="0">
                <a:ln>
                  <a:noFill/>
                </a:ln>
                <a:solidFill>
                  <a:srgbClr val="161616"/>
                </a:solidFill>
                <a:effectLst/>
                <a:highlight>
                  <a:srgbClr val="FFFFFF"/>
                </a:highlight>
                <a:uLnTx/>
                <a:uFillTx/>
                <a:latin typeface="Segoe UI" panose="020B0502040204020203" pitchFamily="34" charset="0"/>
                <a:ea typeface="+mn-ea"/>
                <a:cs typeface="+mn-cs"/>
              </a:rPr>
              <a:t>).</a:t>
            </a:r>
          </a:p>
        </p:txBody>
      </p:sp>
    </p:spTree>
    <p:extLst>
      <p:ext uri="{BB962C8B-B14F-4D97-AF65-F5344CB8AC3E}">
        <p14:creationId xmlns:p14="http://schemas.microsoft.com/office/powerpoint/2010/main" val="447410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42" presetClass="path" presetSubtype="0" decel="100000" fill="hold" grpId="1" nodeType="withEffect">
                                  <p:stCondLst>
                                    <p:cond delay="0"/>
                                  </p:stCondLst>
                                  <p:childTnLst>
                                    <p:animMotion origin="layout" path="M -1.875E-6 -3.33333E-6 L -1.875E-6 0.01968 " pathEditMode="relative" rAng="0" ptsTypes="AA">
                                      <p:cBhvr>
                                        <p:cTn id="12" dur="500" spd="-100000" fill="hold"/>
                                        <p:tgtEl>
                                          <p:spTgt spid="8"/>
                                        </p:tgtEl>
                                        <p:attrNameLst>
                                          <p:attrName>ppt_x</p:attrName>
                                          <p:attrName>ppt_y</p:attrName>
                                        </p:attrNameLst>
                                      </p:cBhvr>
                                      <p:rCtr x="0" y="972"/>
                                    </p:animMotion>
                                  </p:childTnLst>
                                </p:cTn>
                              </p:par>
                              <p:par>
                                <p:cTn id="13" presetID="10"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par>
                                <p:cTn id="19" presetID="42" presetClass="path" presetSubtype="0" decel="100000" fill="hold" grpId="1" nodeType="withEffect">
                                  <p:stCondLst>
                                    <p:cond delay="0"/>
                                  </p:stCondLst>
                                  <p:childTnLst>
                                    <p:animMotion origin="layout" path="M 2.29167E-6 3.7037E-6 L 2.29167E-6 0.01967 " pathEditMode="relative" rAng="0" ptsTypes="AA">
                                      <p:cBhvr>
                                        <p:cTn id="20" dur="500" spd="-100000" fill="hold"/>
                                        <p:tgtEl>
                                          <p:spTgt spid="9"/>
                                        </p:tgtEl>
                                        <p:attrNameLst>
                                          <p:attrName>ppt_x</p:attrName>
                                          <p:attrName>ppt_y</p:attrName>
                                        </p:attrNameLst>
                                      </p:cBhvr>
                                      <p:rCtr x="0" y="97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8" grpId="1"/>
      <p:bldP spid="9" grpId="0" animBg="1"/>
      <p:bldP spid="9" grpId="1"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2A00ACB-FFF9-14FE-E43B-75C39E64E450}"/>
              </a:ext>
            </a:extLst>
          </p:cNvPr>
          <p:cNvSpPr txBox="1"/>
          <p:nvPr/>
        </p:nvSpPr>
        <p:spPr>
          <a:xfrm>
            <a:off x="9711031" y="1296157"/>
            <a:ext cx="2318436" cy="147732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srgbClr val="FFFFFF"/>
                </a:solidFill>
                <a:effectLst/>
                <a:uLnTx/>
                <a:uFillTx/>
                <a:latin typeface="Segoe UI"/>
                <a:ea typeface="+mn-ea"/>
                <a:cs typeface="+mn-cs"/>
              </a:rPr>
              <a:t>Q: Cannot generate scorecard?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rgbClr val="FFFFFF"/>
                </a:solidFill>
                <a:effectLst/>
                <a:uLnTx/>
                <a:uFillTx/>
                <a:latin typeface="Segoe UI"/>
                <a:ea typeface="+mn-ea"/>
                <a:cs typeface="+mn-cs"/>
              </a:rPr>
              <a:t>Is it because Causal insights are missing?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rgbClr val="FFFFFF"/>
                </a:solidFill>
                <a:effectLst/>
                <a:uLnTx/>
                <a:uFillTx/>
                <a:latin typeface="Segoe UI"/>
                <a:ea typeface="+mn-ea"/>
                <a:cs typeface="+mn-cs"/>
              </a:rPr>
              <a:t>Which is only available for regression?</a:t>
            </a:r>
            <a:endParaRPr kumimoji="0" lang="en-SE" sz="1400" b="0" i="0" u="none" strike="noStrike" kern="1200" cap="none" spc="0" normalizeH="0" baseline="0" noProof="0" dirty="0" err="1">
              <a:ln>
                <a:noFill/>
              </a:ln>
              <a:solidFill>
                <a:srgbClr val="FFFFFF"/>
              </a:solidFill>
              <a:effectLst/>
              <a:uLnTx/>
              <a:uFillTx/>
              <a:latin typeface="Segoe UI"/>
              <a:ea typeface="+mn-ea"/>
              <a:cs typeface="+mn-cs"/>
            </a:endParaRPr>
          </a:p>
        </p:txBody>
      </p:sp>
      <p:pic>
        <p:nvPicPr>
          <p:cNvPr id="4" name="Picture 3">
            <a:extLst>
              <a:ext uri="{FF2B5EF4-FFF2-40B4-BE49-F238E27FC236}">
                <a16:creationId xmlns:a16="http://schemas.microsoft.com/office/drawing/2014/main" id="{A8F0C7B2-3405-777E-66D3-E6D6F0D7F5A0}"/>
              </a:ext>
            </a:extLst>
          </p:cNvPr>
          <p:cNvPicPr>
            <a:picLocks noChangeAspect="1"/>
          </p:cNvPicPr>
          <p:nvPr/>
        </p:nvPicPr>
        <p:blipFill>
          <a:blip r:embed="rId2"/>
          <a:stretch>
            <a:fillRect/>
          </a:stretch>
        </p:blipFill>
        <p:spPr>
          <a:xfrm>
            <a:off x="708211" y="837276"/>
            <a:ext cx="8539795" cy="2156936"/>
          </a:xfrm>
          <a:prstGeom prst="rect">
            <a:avLst/>
          </a:prstGeom>
        </p:spPr>
      </p:pic>
      <p:pic>
        <p:nvPicPr>
          <p:cNvPr id="6" name="Picture 5">
            <a:extLst>
              <a:ext uri="{FF2B5EF4-FFF2-40B4-BE49-F238E27FC236}">
                <a16:creationId xmlns:a16="http://schemas.microsoft.com/office/drawing/2014/main" id="{9A10BE53-F980-8005-F4CB-CE81FCDD53AA}"/>
              </a:ext>
            </a:extLst>
          </p:cNvPr>
          <p:cNvPicPr>
            <a:picLocks noChangeAspect="1"/>
          </p:cNvPicPr>
          <p:nvPr/>
        </p:nvPicPr>
        <p:blipFill>
          <a:blip r:embed="rId3"/>
          <a:stretch>
            <a:fillRect/>
          </a:stretch>
        </p:blipFill>
        <p:spPr>
          <a:xfrm>
            <a:off x="479612" y="3484484"/>
            <a:ext cx="7987694" cy="3274904"/>
          </a:xfrm>
          <a:prstGeom prst="rect">
            <a:avLst/>
          </a:prstGeom>
        </p:spPr>
      </p:pic>
      <p:sp>
        <p:nvSpPr>
          <p:cNvPr id="7" name="TextBox 6">
            <a:extLst>
              <a:ext uri="{FF2B5EF4-FFF2-40B4-BE49-F238E27FC236}">
                <a16:creationId xmlns:a16="http://schemas.microsoft.com/office/drawing/2014/main" id="{622D9191-5F34-9F6B-3AD1-B05D4904BE20}"/>
              </a:ext>
            </a:extLst>
          </p:cNvPr>
          <p:cNvSpPr txBox="1"/>
          <p:nvPr/>
        </p:nvSpPr>
        <p:spPr>
          <a:xfrm>
            <a:off x="479612" y="3115236"/>
            <a:ext cx="684483"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srgbClr val="FFFFFF"/>
                </a:solidFill>
                <a:effectLst/>
                <a:uLnTx/>
                <a:uFillTx/>
                <a:latin typeface="Segoe UI"/>
                <a:ea typeface="+mn-ea"/>
                <a:cs typeface="+mn-cs"/>
              </a:rPr>
              <a:t>Docs: </a:t>
            </a:r>
            <a:endParaRPr kumimoji="0" lang="en-SE" sz="2000" b="0" i="0" u="none" strike="noStrike" kern="1200" cap="none" spc="0" normalizeH="0" baseline="0" noProof="0" dirty="0" err="1">
              <a:ln>
                <a:noFill/>
              </a:ln>
              <a:solidFill>
                <a:srgbClr val="FFFFFF"/>
              </a:solidFill>
              <a:effectLst/>
              <a:uLnTx/>
              <a:uFillTx/>
              <a:latin typeface="Segoe UI"/>
              <a:ea typeface="+mn-ea"/>
              <a:cs typeface="+mn-cs"/>
            </a:endParaRPr>
          </a:p>
        </p:txBody>
      </p:sp>
      <mc:AlternateContent xmlns:mc="http://schemas.openxmlformats.org/markup-compatibility/2006" xmlns:p14="http://schemas.microsoft.com/office/powerpoint/2010/main">
        <mc:Choice Requires="p14">
          <p:contentPart p14:bwMode="auto" r:id="rId4">
            <p14:nvContentPartPr>
              <p14:cNvPr id="8" name="Ink 7">
                <a:extLst>
                  <a:ext uri="{FF2B5EF4-FFF2-40B4-BE49-F238E27FC236}">
                    <a16:creationId xmlns:a16="http://schemas.microsoft.com/office/drawing/2014/main" id="{BEBEE4C1-4A1E-8269-5FBB-2550930A1A49}"/>
                  </a:ext>
                </a:extLst>
              </p14:cNvPr>
              <p14:cNvContentPartPr/>
              <p14:nvPr/>
            </p14:nvContentPartPr>
            <p14:xfrm>
              <a:off x="1321751" y="2240704"/>
              <a:ext cx="1566000" cy="507600"/>
            </p14:xfrm>
          </p:contentPart>
        </mc:Choice>
        <mc:Fallback xmlns="">
          <p:pic>
            <p:nvPicPr>
              <p:cNvPr id="8" name="Ink 7">
                <a:extLst>
                  <a:ext uri="{FF2B5EF4-FFF2-40B4-BE49-F238E27FC236}">
                    <a16:creationId xmlns:a16="http://schemas.microsoft.com/office/drawing/2014/main" id="{BEBEE4C1-4A1E-8269-5FBB-2550930A1A49}"/>
                  </a:ext>
                </a:extLst>
              </p:cNvPr>
              <p:cNvPicPr/>
              <p:nvPr/>
            </p:nvPicPr>
            <p:blipFill>
              <a:blip r:embed="rId5"/>
              <a:stretch>
                <a:fillRect/>
              </a:stretch>
            </p:blipFill>
            <p:spPr>
              <a:xfrm>
                <a:off x="1312751" y="2232064"/>
                <a:ext cx="1583640" cy="5252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9" name="Ink 8">
                <a:extLst>
                  <a:ext uri="{FF2B5EF4-FFF2-40B4-BE49-F238E27FC236}">
                    <a16:creationId xmlns:a16="http://schemas.microsoft.com/office/drawing/2014/main" id="{49A0C8FA-D292-5C85-119C-D87D1BC41650}"/>
                  </a:ext>
                </a:extLst>
              </p14:cNvPr>
              <p14:cNvContentPartPr/>
              <p14:nvPr/>
            </p14:nvContentPartPr>
            <p14:xfrm>
              <a:off x="1347671" y="6140224"/>
              <a:ext cx="1552320" cy="284040"/>
            </p14:xfrm>
          </p:contentPart>
        </mc:Choice>
        <mc:Fallback xmlns="">
          <p:pic>
            <p:nvPicPr>
              <p:cNvPr id="9" name="Ink 8">
                <a:extLst>
                  <a:ext uri="{FF2B5EF4-FFF2-40B4-BE49-F238E27FC236}">
                    <a16:creationId xmlns:a16="http://schemas.microsoft.com/office/drawing/2014/main" id="{49A0C8FA-D292-5C85-119C-D87D1BC41650}"/>
                  </a:ext>
                </a:extLst>
              </p:cNvPr>
              <p:cNvPicPr/>
              <p:nvPr/>
            </p:nvPicPr>
            <p:blipFill>
              <a:blip r:embed="rId7"/>
              <a:stretch>
                <a:fillRect/>
              </a:stretch>
            </p:blipFill>
            <p:spPr>
              <a:xfrm>
                <a:off x="1338671" y="6131584"/>
                <a:ext cx="1569960" cy="3016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Ink 9">
                <a:extLst>
                  <a:ext uri="{FF2B5EF4-FFF2-40B4-BE49-F238E27FC236}">
                    <a16:creationId xmlns:a16="http://schemas.microsoft.com/office/drawing/2014/main" id="{0F30B80F-5468-7578-178B-17C13AE59FD4}"/>
                  </a:ext>
                </a:extLst>
              </p14:cNvPr>
              <p14:cNvContentPartPr/>
              <p14:nvPr/>
            </p14:nvContentPartPr>
            <p14:xfrm>
              <a:off x="4356551" y="2746144"/>
              <a:ext cx="465120" cy="312840"/>
            </p14:xfrm>
          </p:contentPart>
        </mc:Choice>
        <mc:Fallback xmlns="">
          <p:pic>
            <p:nvPicPr>
              <p:cNvPr id="10" name="Ink 9">
                <a:extLst>
                  <a:ext uri="{FF2B5EF4-FFF2-40B4-BE49-F238E27FC236}">
                    <a16:creationId xmlns:a16="http://schemas.microsoft.com/office/drawing/2014/main" id="{0F30B80F-5468-7578-178B-17C13AE59FD4}"/>
                  </a:ext>
                </a:extLst>
              </p:cNvPr>
              <p:cNvPicPr/>
              <p:nvPr/>
            </p:nvPicPr>
            <p:blipFill>
              <a:blip r:embed="rId9"/>
              <a:stretch>
                <a:fillRect/>
              </a:stretch>
            </p:blipFill>
            <p:spPr>
              <a:xfrm>
                <a:off x="4347911" y="2737504"/>
                <a:ext cx="482760" cy="330480"/>
              </a:xfrm>
              <a:prstGeom prst="rect">
                <a:avLst/>
              </a:prstGeom>
            </p:spPr>
          </p:pic>
        </mc:Fallback>
      </mc:AlternateContent>
      <p:sp>
        <p:nvSpPr>
          <p:cNvPr id="3" name="Title 14">
            <a:extLst>
              <a:ext uri="{FF2B5EF4-FFF2-40B4-BE49-F238E27FC236}">
                <a16:creationId xmlns:a16="http://schemas.microsoft.com/office/drawing/2014/main" id="{7AEBD32A-FD8C-DF09-241D-F2EFE1026032}"/>
              </a:ext>
            </a:extLst>
          </p:cNvPr>
          <p:cNvSpPr txBox="1">
            <a:spLocks/>
          </p:cNvSpPr>
          <p:nvPr/>
        </p:nvSpPr>
        <p:spPr>
          <a:xfrm>
            <a:off x="0" y="116629"/>
            <a:ext cx="5160304" cy="387798"/>
          </a:xfrm>
          <a:prstGeom prst="rect">
            <a:avLst/>
          </a:prstGeom>
          <a:solidFill>
            <a:schemeClr val="accent3"/>
          </a:solid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797999" rtl="0" eaLnBrk="1" fontAlgn="base" latinLnBrk="0" hangingPunct="1">
              <a:lnSpc>
                <a:spcPct val="90000"/>
              </a:lnSpc>
              <a:spcBef>
                <a:spcPct val="0"/>
              </a:spcBef>
              <a:spcAft>
                <a:spcPct val="0"/>
              </a:spcAft>
              <a:buClrTx/>
              <a:buSzTx/>
              <a:buFontTx/>
              <a:buNone/>
              <a:tabLst>
                <a:tab pos="920876" algn="l"/>
              </a:tabLst>
              <a:defRPr/>
            </a:pPr>
            <a:r>
              <a:rPr kumimoji="0" lang="en-CA" sz="2800" b="0" i="0" u="none" strike="noStrike" kern="1200" cap="none" spc="-50" normalizeH="0" baseline="0" noProof="0" dirty="0">
                <a:ln>
                  <a:noFill/>
                </a:ln>
                <a:solidFill>
                  <a:srgbClr val="FFFFFF"/>
                </a:solidFill>
                <a:effectLst/>
                <a:uLnTx/>
                <a:uFillTx/>
                <a:latin typeface="Segoe UI Semibold"/>
                <a:ea typeface="+mn-ea"/>
                <a:cs typeface="Segoe UI Semibold" panose="020B0702040204020203" pitchFamily="34" charset="0"/>
              </a:rPr>
              <a:t>Scenario 1: </a:t>
            </a:r>
            <a:r>
              <a:rPr kumimoji="0" lang="en-CA" sz="2800" b="0" i="0" u="none" strike="noStrike" kern="1200" cap="none" spc="-50" normalizeH="0" baseline="0" noProof="0">
                <a:ln>
                  <a:noFill/>
                </a:ln>
                <a:solidFill>
                  <a:srgbClr val="FFFFFF"/>
                </a:solidFill>
                <a:effectLst/>
                <a:uLnTx/>
                <a:uFillTx/>
                <a:latin typeface="Segoe UI Semibold"/>
                <a:ea typeface="+mn-ea"/>
                <a:cs typeface="Segoe UI Semibold" panose="020B0702040204020203" pitchFamily="34" charset="0"/>
              </a:rPr>
              <a:t>RAI Scorecard </a:t>
            </a:r>
            <a:r>
              <a:rPr kumimoji="0" lang="en-CA" sz="2800" b="0" i="0" u="none" strike="noStrike" kern="1200" cap="none" spc="-50" normalizeH="0" baseline="0" noProof="0" dirty="0">
                <a:ln>
                  <a:noFill/>
                </a:ln>
                <a:solidFill>
                  <a:srgbClr val="FFFFFF"/>
                </a:solidFill>
                <a:effectLst/>
                <a:uLnTx/>
                <a:uFillTx/>
                <a:latin typeface="Segoe UI Semibold"/>
                <a:ea typeface="+mn-ea"/>
                <a:cs typeface="Segoe UI Semibold" panose="020B0702040204020203" pitchFamily="34" charset="0"/>
              </a:rPr>
              <a:t>(ML)</a:t>
            </a:r>
          </a:p>
        </p:txBody>
      </p:sp>
    </p:spTree>
    <p:extLst>
      <p:ext uri="{BB962C8B-B14F-4D97-AF65-F5344CB8AC3E}">
        <p14:creationId xmlns:p14="http://schemas.microsoft.com/office/powerpoint/2010/main" val="42591392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grpId="1" nodeType="withEffect">
                                  <p:stCondLst>
                                    <p:cond delay="0"/>
                                  </p:stCondLst>
                                  <p:childTnLst>
                                    <p:animMotion origin="layout" path="M 2.29167E-6 3.7037E-6 L 2.29167E-6 0.01967 " pathEditMode="relative" rAng="0" ptsTypes="AA">
                                      <p:cBhvr>
                                        <p:cTn id="9" dur="500" spd="-100000" fill="hold"/>
                                        <p:tgtEl>
                                          <p:spTgt spid="3"/>
                                        </p:tgtEl>
                                        <p:attrNameLst>
                                          <p:attrName>ppt_x</p:attrName>
                                          <p:attrName>ppt_y</p:attrName>
                                        </p:attrNameLst>
                                      </p:cBhvr>
                                      <p:rCtr x="0" y="97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111111"/>
        </a:solidFill>
        <a:effectLst/>
      </p:bgPr>
    </p:bg>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8450DD97-3E57-3139-D68F-03030270B82D}"/>
              </a:ext>
            </a:extLst>
          </p:cNvPr>
          <p:cNvPicPr>
            <a:picLocks noChangeAspect="1"/>
          </p:cNvPicPr>
          <p:nvPr/>
        </p:nvPicPr>
        <p:blipFill>
          <a:blip r:embed="rId3"/>
          <a:stretch>
            <a:fillRect/>
          </a:stretch>
        </p:blipFill>
        <p:spPr>
          <a:xfrm>
            <a:off x="428742" y="521300"/>
            <a:ext cx="4065717" cy="2399291"/>
          </a:xfrm>
          <a:prstGeom prst="rect">
            <a:avLst/>
          </a:prstGeom>
        </p:spPr>
      </p:pic>
      <p:sp>
        <p:nvSpPr>
          <p:cNvPr id="7" name="Title 14">
            <a:extLst>
              <a:ext uri="{FF2B5EF4-FFF2-40B4-BE49-F238E27FC236}">
                <a16:creationId xmlns:a16="http://schemas.microsoft.com/office/drawing/2014/main" id="{D5BE723E-B9F1-D155-F6A5-CDB8DCAB3433}"/>
              </a:ext>
            </a:extLst>
          </p:cNvPr>
          <p:cNvSpPr txBox="1">
            <a:spLocks noGrp="1"/>
          </p:cNvSpPr>
          <p:nvPr>
            <p:ph type="title" idx="4294967295"/>
          </p:nvPr>
        </p:nvSpPr>
        <p:spPr>
          <a:xfrm>
            <a:off x="461921" y="3241621"/>
            <a:ext cx="4586324" cy="609398"/>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797999" rtl="0" eaLnBrk="1" fontAlgn="base" latinLnBrk="0" hangingPunct="1">
              <a:lnSpc>
                <a:spcPct val="90000"/>
              </a:lnSpc>
              <a:spcBef>
                <a:spcPct val="0"/>
              </a:spcBef>
              <a:spcAft>
                <a:spcPct val="0"/>
              </a:spcAft>
              <a:buClrTx/>
              <a:buSzTx/>
              <a:buFontTx/>
              <a:buNone/>
              <a:tabLst>
                <a:tab pos="920876" algn="l"/>
              </a:tabLst>
              <a:defRPr/>
            </a:pPr>
            <a:r>
              <a:rPr kumimoji="0" lang="en-CA" sz="4400" b="0" i="0" u="none" strike="noStrike" kern="1200" cap="none" spc="-50" normalizeH="0" baseline="0" noProof="0" dirty="0">
                <a:ln w="3175">
                  <a:noFill/>
                </a:ln>
                <a:gradFill flip="none" rotWithShape="1">
                  <a:gsLst>
                    <a:gs pos="12000">
                      <a:srgbClr val="FFFFFF"/>
                    </a:gs>
                    <a:gs pos="100000">
                      <a:srgbClr val="FFFFFF"/>
                    </a:gs>
                  </a:gsLst>
                  <a:lin ang="18900000" scaled="1"/>
                  <a:tileRect/>
                </a:gradFill>
                <a:effectLst/>
                <a:uLnTx/>
                <a:uFillTx/>
                <a:latin typeface="Segoe UI Semibold"/>
                <a:ea typeface="+mn-ea"/>
                <a:cs typeface="Segoe UI" pitchFamily="34" charset="0"/>
              </a:rPr>
              <a:t>DEMO</a:t>
            </a:r>
          </a:p>
        </p:txBody>
      </p:sp>
      <p:sp>
        <p:nvSpPr>
          <p:cNvPr id="8" name="Title 14">
            <a:extLst>
              <a:ext uri="{FF2B5EF4-FFF2-40B4-BE49-F238E27FC236}">
                <a16:creationId xmlns:a16="http://schemas.microsoft.com/office/drawing/2014/main" id="{C0A4E990-41BD-AD61-51B7-B51F91BA3F52}"/>
              </a:ext>
            </a:extLst>
          </p:cNvPr>
          <p:cNvSpPr txBox="1">
            <a:spLocks/>
          </p:cNvSpPr>
          <p:nvPr/>
        </p:nvSpPr>
        <p:spPr>
          <a:xfrm>
            <a:off x="512331" y="3815617"/>
            <a:ext cx="3898541" cy="498598"/>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797999" rtl="0" eaLnBrk="1" fontAlgn="base" latinLnBrk="0" hangingPunct="1">
              <a:lnSpc>
                <a:spcPct val="90000"/>
              </a:lnSpc>
              <a:spcBef>
                <a:spcPct val="0"/>
              </a:spcBef>
              <a:spcAft>
                <a:spcPct val="0"/>
              </a:spcAft>
              <a:buClrTx/>
              <a:buSzTx/>
              <a:buFontTx/>
              <a:buNone/>
              <a:tabLst>
                <a:tab pos="920876" algn="l"/>
              </a:tabLst>
              <a:defRPr/>
            </a:pPr>
            <a:r>
              <a:rPr kumimoji="0" lang="en-CA" sz="3600" b="0" i="0" u="none" strike="noStrike" kern="1200" cap="none" spc="-50" normalizeH="0" baseline="0" noProof="0" dirty="0">
                <a:ln>
                  <a:noFill/>
                </a:ln>
                <a:gradFill>
                  <a:gsLst>
                    <a:gs pos="25000">
                      <a:srgbClr val="8DC8E8"/>
                    </a:gs>
                    <a:gs pos="75000">
                      <a:srgbClr val="CD98CF"/>
                    </a:gs>
                  </a:gsLst>
                  <a:lin ang="2700000" scaled="0"/>
                </a:gradFill>
                <a:effectLst/>
                <a:uLnTx/>
                <a:uFillTx/>
                <a:latin typeface="Segoe UI Semibold"/>
                <a:ea typeface="+mn-ea"/>
                <a:cs typeface="Segoe UI Semibold" panose="020B0702040204020203" pitchFamily="34" charset="0"/>
              </a:rPr>
              <a:t>Scenario 2</a:t>
            </a:r>
          </a:p>
        </p:txBody>
      </p:sp>
      <p:cxnSp>
        <p:nvCxnSpPr>
          <p:cNvPr id="4" name="Straight Connector 3">
            <a:extLst>
              <a:ext uri="{FF2B5EF4-FFF2-40B4-BE49-F238E27FC236}">
                <a16:creationId xmlns:a16="http://schemas.microsoft.com/office/drawing/2014/main" id="{CED20E78-BC9D-8866-AD58-076F3B4C586A}"/>
              </a:ext>
              <a:ext uri="{C183D7F6-B498-43B3-948B-1728B52AA6E4}">
                <adec:decorative xmlns:adec="http://schemas.microsoft.com/office/drawing/2017/decorative" val="1"/>
              </a:ext>
            </a:extLst>
          </p:cNvPr>
          <p:cNvCxnSpPr>
            <a:cxnSpLocks/>
          </p:cNvCxnSpPr>
          <p:nvPr/>
        </p:nvCxnSpPr>
        <p:spPr>
          <a:xfrm>
            <a:off x="5011271" y="3209365"/>
            <a:ext cx="36974" cy="3137541"/>
          </a:xfrm>
          <a:prstGeom prst="line">
            <a:avLst/>
          </a:prstGeom>
          <a:noFill/>
          <a:ln w="12700" cap="rnd" cmpd="sng" algn="ctr">
            <a:solidFill>
              <a:srgbClr val="3A4953"/>
            </a:solidFill>
            <a:prstDash val="solid"/>
            <a:headEnd type="none" w="lg" len="med"/>
            <a:tailEnd type="none" w="lg" len="med"/>
          </a:ln>
          <a:effectLst/>
        </p:spPr>
      </p:cxnSp>
      <p:sp>
        <p:nvSpPr>
          <p:cNvPr id="9" name="Title 14">
            <a:extLst>
              <a:ext uri="{FF2B5EF4-FFF2-40B4-BE49-F238E27FC236}">
                <a16:creationId xmlns:a16="http://schemas.microsoft.com/office/drawing/2014/main" id="{9F48150F-63A2-DE35-3BB6-38344C6049B5}"/>
              </a:ext>
            </a:extLst>
          </p:cNvPr>
          <p:cNvSpPr txBox="1">
            <a:spLocks/>
          </p:cNvSpPr>
          <p:nvPr/>
        </p:nvSpPr>
        <p:spPr>
          <a:xfrm>
            <a:off x="4639687" y="-7905"/>
            <a:ext cx="7484792" cy="498598"/>
          </a:xfrm>
          <a:prstGeom prst="rect">
            <a:avLst/>
          </a:prstGeom>
          <a:solidFill>
            <a:srgbClr val="FF33CC"/>
          </a:solid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797999" rtl="0" eaLnBrk="1" fontAlgn="base" latinLnBrk="0" hangingPunct="1">
              <a:lnSpc>
                <a:spcPct val="90000"/>
              </a:lnSpc>
              <a:spcBef>
                <a:spcPct val="0"/>
              </a:spcBef>
              <a:spcAft>
                <a:spcPct val="0"/>
              </a:spcAft>
              <a:buClrTx/>
              <a:buSzTx/>
              <a:buFontTx/>
              <a:buNone/>
              <a:tabLst>
                <a:tab pos="920876" algn="l"/>
              </a:tabLst>
              <a:defRPr/>
            </a:pPr>
            <a:r>
              <a:rPr kumimoji="0" lang="en-CA" sz="3600" b="0" i="0" u="none" strike="noStrike" kern="1200" cap="none" spc="-50" normalizeH="0" baseline="0" noProof="0" dirty="0">
                <a:ln>
                  <a:noFill/>
                </a:ln>
                <a:solidFill>
                  <a:srgbClr val="FFFFFF"/>
                </a:solidFill>
                <a:effectLst/>
                <a:uLnTx/>
                <a:uFillTx/>
                <a:latin typeface="Segoe UI Semibold"/>
                <a:ea typeface="+mn-ea"/>
                <a:cs typeface="Segoe UI Semibold" panose="020B0702040204020203" pitchFamily="34" charset="0"/>
              </a:rPr>
              <a:t>Scenario 2: </a:t>
            </a:r>
            <a:r>
              <a:rPr kumimoji="0" lang="en-CA" sz="3600" b="0" i="0" u="none" strike="noStrike" kern="1200" cap="none" spc="-50" normalizeH="0" baseline="0" noProof="0" dirty="0" err="1">
                <a:ln>
                  <a:noFill/>
                </a:ln>
                <a:solidFill>
                  <a:srgbClr val="FFFFFF"/>
                </a:solidFill>
                <a:effectLst/>
                <a:uLnTx/>
                <a:uFillTx/>
                <a:latin typeface="Segoe UI Semibold"/>
                <a:ea typeface="+mn-ea"/>
                <a:cs typeface="Segoe UI Semibold" panose="020B0702040204020203" pitchFamily="34" charset="0"/>
              </a:rPr>
              <a:t>GenAI</a:t>
            </a:r>
            <a:r>
              <a:rPr kumimoji="0" lang="en-CA" sz="3600" b="0" i="0" u="none" strike="noStrike" kern="1200" cap="none" spc="-50" normalizeH="0" baseline="0" noProof="0" dirty="0">
                <a:ln>
                  <a:noFill/>
                </a:ln>
                <a:solidFill>
                  <a:srgbClr val="FFFFFF"/>
                </a:solidFill>
                <a:effectLst/>
                <a:uLnTx/>
                <a:uFillTx/>
                <a:latin typeface="Segoe UI Semibold"/>
                <a:ea typeface="+mn-ea"/>
                <a:cs typeface="Segoe UI Semibold" panose="020B0702040204020203" pitchFamily="34" charset="0"/>
              </a:rPr>
              <a:t> evaluation</a:t>
            </a:r>
          </a:p>
        </p:txBody>
      </p:sp>
      <p:sp>
        <p:nvSpPr>
          <p:cNvPr id="10" name="Title 14">
            <a:extLst>
              <a:ext uri="{FF2B5EF4-FFF2-40B4-BE49-F238E27FC236}">
                <a16:creationId xmlns:a16="http://schemas.microsoft.com/office/drawing/2014/main" id="{1DFBD061-E8D6-C4CC-A3AC-F379A2C5A731}"/>
              </a:ext>
            </a:extLst>
          </p:cNvPr>
          <p:cNvSpPr txBox="1">
            <a:spLocks/>
          </p:cNvSpPr>
          <p:nvPr/>
        </p:nvSpPr>
        <p:spPr>
          <a:xfrm>
            <a:off x="5283818" y="3169412"/>
            <a:ext cx="7132299" cy="443198"/>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342900" marR="0" lvl="0" indent="-342900" algn="l" defTabSz="797999" rtl="0" eaLnBrk="1" fontAlgn="base" latinLnBrk="0" hangingPunct="1">
              <a:lnSpc>
                <a:spcPct val="90000"/>
              </a:lnSpc>
              <a:spcBef>
                <a:spcPct val="0"/>
              </a:spcBef>
              <a:spcAft>
                <a:spcPct val="0"/>
              </a:spcAft>
              <a:buClrTx/>
              <a:buSzTx/>
              <a:buFontTx/>
              <a:buAutoNum type="arabicPeriod"/>
              <a:tabLst>
                <a:tab pos="920876" algn="l"/>
              </a:tabLst>
              <a:defRPr/>
            </a:pPr>
            <a:r>
              <a:rPr kumimoji="0" lang="en-CA" sz="1600" b="0" i="0" u="none" strike="noStrike" kern="1200" cap="none" spc="-50" normalizeH="0" baseline="0" noProof="0" dirty="0">
                <a:ln>
                  <a:noFill/>
                </a:ln>
                <a:gradFill>
                  <a:gsLst>
                    <a:gs pos="25000">
                      <a:srgbClr val="8DC8E8"/>
                    </a:gs>
                    <a:gs pos="75000">
                      <a:srgbClr val="CD98CF"/>
                    </a:gs>
                  </a:gsLst>
                  <a:lin ang="2700000" scaled="0"/>
                </a:gradFill>
                <a:effectLst/>
                <a:uLnTx/>
                <a:uFillTx/>
                <a:latin typeface="Segoe UI Semibold"/>
                <a:ea typeface="+mn-ea"/>
                <a:cs typeface="Segoe UI Semibold" panose="020B0702040204020203" pitchFamily="34" charset="0"/>
              </a:rPr>
              <a:t>Go to GITHUB repo (instructions, data for RAG, data for evaluation)</a:t>
            </a:r>
          </a:p>
          <a:p>
            <a:pPr marL="0" marR="0" lvl="0" indent="0" algn="l" defTabSz="797999" rtl="0" eaLnBrk="1" fontAlgn="base" latinLnBrk="0" hangingPunct="1">
              <a:lnSpc>
                <a:spcPct val="90000"/>
              </a:lnSpc>
              <a:spcBef>
                <a:spcPct val="0"/>
              </a:spcBef>
              <a:spcAft>
                <a:spcPct val="0"/>
              </a:spcAft>
              <a:buClrTx/>
              <a:buSzTx/>
              <a:buFontTx/>
              <a:buNone/>
              <a:tabLst>
                <a:tab pos="920876" algn="l"/>
              </a:tabLst>
              <a:defRPr/>
            </a:pPr>
            <a:r>
              <a:rPr kumimoji="0" lang="en-CA" sz="1600" b="0" i="0" u="none" strike="noStrike" kern="1200" cap="none" spc="-50" normalizeH="0" baseline="0" noProof="0" dirty="0">
                <a:ln>
                  <a:noFill/>
                </a:ln>
                <a:gradFill>
                  <a:gsLst>
                    <a:gs pos="25000">
                      <a:srgbClr val="8DC8E8"/>
                    </a:gs>
                    <a:gs pos="75000">
                      <a:srgbClr val="CD98CF"/>
                    </a:gs>
                  </a:gsLst>
                  <a:lin ang="2700000" scaled="0"/>
                </a:gradFill>
                <a:effectLst/>
                <a:uLnTx/>
                <a:uFillTx/>
                <a:latin typeface="Segoe UI Semibold"/>
                <a:ea typeface="+mn-ea"/>
                <a:cs typeface="Segoe UI Semibold" panose="020B0702040204020203" pitchFamily="34" charset="0"/>
              </a:rPr>
              <a:t> </a:t>
            </a:r>
            <a:r>
              <a:rPr kumimoji="0" lang="en-CA" sz="1400" b="0" i="0" u="none" strike="noStrike" kern="1200" cap="none" spc="-50" normalizeH="0" baseline="0" noProof="0" dirty="0">
                <a:ln>
                  <a:noFill/>
                </a:ln>
                <a:solidFill>
                  <a:srgbClr val="FFFFFF"/>
                </a:solidFill>
                <a:effectLst/>
                <a:uLnTx/>
                <a:uFillTx/>
                <a:latin typeface="Segoe UI Semibold"/>
                <a:ea typeface="+mn-ea"/>
                <a:cs typeface="Segoe UI Semibold" panose="020B0702040204020203" pitchFamily="34" charset="0"/>
              </a:rPr>
              <a:t>https://github.com/jostrm/azure-rai-hax</a:t>
            </a:r>
          </a:p>
        </p:txBody>
      </p:sp>
      <p:sp>
        <p:nvSpPr>
          <p:cNvPr id="12" name="Title 14">
            <a:extLst>
              <a:ext uri="{FF2B5EF4-FFF2-40B4-BE49-F238E27FC236}">
                <a16:creationId xmlns:a16="http://schemas.microsoft.com/office/drawing/2014/main" id="{4757A33C-6FE5-6E88-F4CA-1EEAD915684B}"/>
              </a:ext>
            </a:extLst>
          </p:cNvPr>
          <p:cNvSpPr txBox="1">
            <a:spLocks/>
          </p:cNvSpPr>
          <p:nvPr/>
        </p:nvSpPr>
        <p:spPr>
          <a:xfrm>
            <a:off x="5283819" y="3851019"/>
            <a:ext cx="6680485" cy="443198"/>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797999" rtl="0" eaLnBrk="1" fontAlgn="base" latinLnBrk="0" hangingPunct="1">
              <a:lnSpc>
                <a:spcPct val="90000"/>
              </a:lnSpc>
              <a:spcBef>
                <a:spcPct val="0"/>
              </a:spcBef>
              <a:spcAft>
                <a:spcPct val="0"/>
              </a:spcAft>
              <a:buClrTx/>
              <a:buSzTx/>
              <a:buFontTx/>
              <a:buNone/>
              <a:tabLst>
                <a:tab pos="920876" algn="l"/>
              </a:tabLst>
              <a:defRPr/>
            </a:pPr>
            <a:r>
              <a:rPr kumimoji="0" lang="en-CA" sz="1600" b="0" i="0" u="none" strike="noStrike" kern="1200" cap="none" spc="-50" normalizeH="0" baseline="0" noProof="0" dirty="0">
                <a:ln>
                  <a:noFill/>
                </a:ln>
                <a:gradFill>
                  <a:gsLst>
                    <a:gs pos="25000">
                      <a:srgbClr val="8DC8E8"/>
                    </a:gs>
                    <a:gs pos="75000">
                      <a:srgbClr val="CD98CF"/>
                    </a:gs>
                  </a:gsLst>
                  <a:lin ang="2700000" scaled="0"/>
                </a:gradFill>
                <a:effectLst/>
                <a:uLnTx/>
                <a:uFillTx/>
                <a:latin typeface="Segoe UI Semibold"/>
                <a:ea typeface="+mn-ea"/>
                <a:cs typeface="Segoe UI Semibold" panose="020B0702040204020203" pitchFamily="34" charset="0"/>
              </a:rPr>
              <a:t>2. Follow instructions, e.g. create RAG on GPT model, create a </a:t>
            </a:r>
            <a:r>
              <a:rPr kumimoji="0" lang="en-CA" sz="1600" b="0" i="0" u="none" strike="noStrike" kern="1200" cap="none" spc="-50" normalizeH="0" baseline="0" noProof="0" dirty="0" err="1">
                <a:ln>
                  <a:noFill/>
                </a:ln>
                <a:gradFill>
                  <a:gsLst>
                    <a:gs pos="25000">
                      <a:srgbClr val="8DC8E8"/>
                    </a:gs>
                    <a:gs pos="75000">
                      <a:srgbClr val="CD98CF"/>
                    </a:gs>
                  </a:gsLst>
                  <a:lin ang="2700000" scaled="0"/>
                </a:gradFill>
                <a:effectLst/>
                <a:uLnTx/>
                <a:uFillTx/>
                <a:latin typeface="Segoe UI Semibold"/>
                <a:ea typeface="+mn-ea"/>
                <a:cs typeface="Segoe UI Semibold" panose="020B0702040204020203" pitchFamily="34" charset="0"/>
              </a:rPr>
              <a:t>promptflow</a:t>
            </a:r>
            <a:r>
              <a:rPr kumimoji="0" lang="en-CA" sz="1600" b="0" i="0" u="none" strike="noStrike" kern="1200" cap="none" spc="-50" normalizeH="0" baseline="0" noProof="0" dirty="0">
                <a:ln>
                  <a:noFill/>
                </a:ln>
                <a:gradFill>
                  <a:gsLst>
                    <a:gs pos="25000">
                      <a:srgbClr val="8DC8E8"/>
                    </a:gs>
                    <a:gs pos="75000">
                      <a:srgbClr val="CD98CF"/>
                    </a:gs>
                  </a:gsLst>
                  <a:lin ang="2700000" scaled="0"/>
                </a:gradFill>
                <a:effectLst/>
                <a:uLnTx/>
                <a:uFillTx/>
                <a:latin typeface="Segoe UI Semibold"/>
                <a:ea typeface="+mn-ea"/>
                <a:cs typeface="Segoe UI Semibold" panose="020B0702040204020203" pitchFamily="34" charset="0"/>
              </a:rPr>
              <a:t>, adds evaluation on the </a:t>
            </a:r>
            <a:r>
              <a:rPr kumimoji="0" lang="en-CA" sz="1600" b="0" i="0" u="none" strike="noStrike" kern="1200" cap="none" spc="-50" normalizeH="0" baseline="0" noProof="0" dirty="0" err="1">
                <a:ln>
                  <a:noFill/>
                </a:ln>
                <a:gradFill>
                  <a:gsLst>
                    <a:gs pos="25000">
                      <a:srgbClr val="8DC8E8"/>
                    </a:gs>
                    <a:gs pos="75000">
                      <a:srgbClr val="CD98CF"/>
                    </a:gs>
                  </a:gsLst>
                  <a:lin ang="2700000" scaled="0"/>
                </a:gradFill>
                <a:effectLst/>
                <a:uLnTx/>
                <a:uFillTx/>
                <a:latin typeface="Segoe UI Semibold"/>
                <a:ea typeface="+mn-ea"/>
                <a:cs typeface="Segoe UI Semibold" panose="020B0702040204020203" pitchFamily="34" charset="0"/>
              </a:rPr>
              <a:t>promptflow</a:t>
            </a:r>
            <a:endParaRPr kumimoji="0" lang="en-CA" sz="1600" b="0" i="0" u="none" strike="noStrike" kern="1200" cap="none" spc="-50" normalizeH="0" baseline="0" noProof="0" dirty="0">
              <a:ln>
                <a:noFill/>
              </a:ln>
              <a:gradFill>
                <a:gsLst>
                  <a:gs pos="25000">
                    <a:srgbClr val="8DC8E8"/>
                  </a:gs>
                  <a:gs pos="75000">
                    <a:srgbClr val="CD98CF"/>
                  </a:gs>
                </a:gsLst>
                <a:lin ang="2700000" scaled="0"/>
              </a:gradFill>
              <a:effectLst/>
              <a:uLnTx/>
              <a:uFillTx/>
              <a:latin typeface="Segoe UI Semibold"/>
              <a:ea typeface="+mn-ea"/>
              <a:cs typeface="Segoe UI Semibold" panose="020B0702040204020203" pitchFamily="34" charset="0"/>
            </a:endParaRPr>
          </a:p>
        </p:txBody>
      </p:sp>
      <p:sp>
        <p:nvSpPr>
          <p:cNvPr id="14" name="Title 14">
            <a:extLst>
              <a:ext uri="{FF2B5EF4-FFF2-40B4-BE49-F238E27FC236}">
                <a16:creationId xmlns:a16="http://schemas.microsoft.com/office/drawing/2014/main" id="{D933B820-412F-A19E-80F1-3BBE550896C6}"/>
              </a:ext>
            </a:extLst>
          </p:cNvPr>
          <p:cNvSpPr txBox="1">
            <a:spLocks/>
          </p:cNvSpPr>
          <p:nvPr/>
        </p:nvSpPr>
        <p:spPr>
          <a:xfrm>
            <a:off x="5283819" y="4481004"/>
            <a:ext cx="6680485" cy="1329595"/>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797999" rtl="0" eaLnBrk="1" fontAlgn="base" latinLnBrk="0" hangingPunct="1">
              <a:lnSpc>
                <a:spcPct val="90000"/>
              </a:lnSpc>
              <a:spcBef>
                <a:spcPct val="0"/>
              </a:spcBef>
              <a:spcAft>
                <a:spcPct val="0"/>
              </a:spcAft>
              <a:buClrTx/>
              <a:buSzTx/>
              <a:buFontTx/>
              <a:buNone/>
              <a:tabLst>
                <a:tab pos="920876" algn="l"/>
              </a:tabLst>
              <a:defRPr/>
            </a:pPr>
            <a:r>
              <a:rPr kumimoji="0" lang="en-CA" sz="1600" b="0" i="0" u="none" strike="noStrike" kern="1200" cap="none" spc="-50" normalizeH="0" baseline="0" noProof="0" dirty="0">
                <a:ln>
                  <a:noFill/>
                </a:ln>
                <a:gradFill>
                  <a:gsLst>
                    <a:gs pos="25000">
                      <a:srgbClr val="8DC8E8"/>
                    </a:gs>
                    <a:gs pos="75000">
                      <a:srgbClr val="CD98CF"/>
                    </a:gs>
                  </a:gsLst>
                  <a:lin ang="2700000" scaled="0"/>
                </a:gradFill>
                <a:effectLst/>
                <a:uLnTx/>
                <a:uFillTx/>
                <a:latin typeface="Segoe UI Semibold"/>
                <a:ea typeface="+mn-ea"/>
                <a:cs typeface="Segoe UI Semibold" panose="020B0702040204020203" pitchFamily="34" charset="0"/>
              </a:rPr>
              <a:t>3. Use the dashboard. Push all buttons, write down answers for the Q’s in the GITHUB instructions. E.g. Q’s like</a:t>
            </a:r>
          </a:p>
          <a:p>
            <a:pPr marL="285750" marR="0" lvl="0" indent="-285750" algn="l" defTabSz="797999" rtl="0" eaLnBrk="1" fontAlgn="base" latinLnBrk="0" hangingPunct="1">
              <a:lnSpc>
                <a:spcPct val="90000"/>
              </a:lnSpc>
              <a:spcBef>
                <a:spcPct val="0"/>
              </a:spcBef>
              <a:spcAft>
                <a:spcPct val="0"/>
              </a:spcAft>
              <a:buClrTx/>
              <a:buSzTx/>
              <a:buFontTx/>
              <a:buChar char="-"/>
              <a:tabLst>
                <a:tab pos="920876" algn="l"/>
              </a:tabLst>
              <a:defRPr/>
            </a:pPr>
            <a:r>
              <a:rPr kumimoji="0" lang="en-CA" sz="1600" b="0" i="0" u="none" strike="noStrike" kern="1200" cap="none" spc="-50" normalizeH="0" baseline="0" noProof="0" dirty="0">
                <a:ln>
                  <a:noFill/>
                </a:ln>
                <a:solidFill>
                  <a:srgbClr val="FFFFFF"/>
                </a:solidFill>
                <a:effectLst/>
                <a:uLnTx/>
                <a:uFillTx/>
                <a:latin typeface="Segoe UI Semibold"/>
                <a:ea typeface="+mn-ea"/>
                <a:cs typeface="Segoe UI Semibold" panose="020B0702040204020203" pitchFamily="34" charset="0"/>
              </a:rPr>
              <a:t>Q1) What values does the </a:t>
            </a:r>
            <a:r>
              <a:rPr kumimoji="0" lang="en-CA" sz="1600" b="0" i="0" u="none" strike="noStrike" kern="1200" cap="none" spc="-50" normalizeH="0" baseline="0" noProof="0" dirty="0" err="1">
                <a:ln>
                  <a:noFill/>
                </a:ln>
                <a:solidFill>
                  <a:srgbClr val="FFFFFF"/>
                </a:solidFill>
                <a:effectLst/>
                <a:uLnTx/>
                <a:uFillTx/>
                <a:latin typeface="Segoe UI Semibold"/>
                <a:ea typeface="+mn-ea"/>
                <a:cs typeface="Segoe UI Semibold" panose="020B0702040204020203" pitchFamily="34" charset="0"/>
              </a:rPr>
              <a:t>promptflow</a:t>
            </a:r>
            <a:r>
              <a:rPr kumimoji="0" lang="en-CA" sz="1600" b="0" i="0" u="none" strike="noStrike" kern="1200" cap="none" spc="-50" normalizeH="0" baseline="0" noProof="0" dirty="0">
                <a:ln>
                  <a:noFill/>
                </a:ln>
                <a:solidFill>
                  <a:srgbClr val="FFFFFF"/>
                </a:solidFill>
                <a:effectLst/>
                <a:uLnTx/>
                <a:uFillTx/>
                <a:latin typeface="Segoe UI Semibold"/>
                <a:ea typeface="+mn-ea"/>
                <a:cs typeface="Segoe UI Semibold" panose="020B0702040204020203" pitchFamily="34" charset="0"/>
              </a:rPr>
              <a:t> evaluation give you?</a:t>
            </a:r>
          </a:p>
          <a:p>
            <a:pPr marL="285750" marR="0" lvl="0" indent="-285750" algn="l" defTabSz="797999" rtl="0" eaLnBrk="1" fontAlgn="base" latinLnBrk="0" hangingPunct="1">
              <a:lnSpc>
                <a:spcPct val="90000"/>
              </a:lnSpc>
              <a:spcBef>
                <a:spcPct val="0"/>
              </a:spcBef>
              <a:spcAft>
                <a:spcPct val="0"/>
              </a:spcAft>
              <a:buClrTx/>
              <a:buSzTx/>
              <a:buFontTx/>
              <a:buChar char="-"/>
              <a:tabLst>
                <a:tab pos="920876" algn="l"/>
              </a:tabLst>
              <a:defRPr/>
            </a:pPr>
            <a:r>
              <a:rPr kumimoji="0" lang="en-CA" sz="1600" b="0" i="0" u="none" strike="noStrike" kern="1200" cap="none" spc="-50" normalizeH="0" baseline="0" noProof="0" dirty="0">
                <a:ln>
                  <a:noFill/>
                </a:ln>
                <a:solidFill>
                  <a:srgbClr val="FFFFFF"/>
                </a:solidFill>
                <a:effectLst/>
                <a:uLnTx/>
                <a:uFillTx/>
                <a:latin typeface="Segoe UI Semibold"/>
                <a:ea typeface="+mn-ea"/>
                <a:cs typeface="Segoe UI Semibold" panose="020B0702040204020203" pitchFamily="34" charset="0"/>
              </a:rPr>
              <a:t>Q2) What values does the monitoring (live) give you?</a:t>
            </a:r>
            <a:endParaRPr kumimoji="0" lang="en-GB" sz="1600" b="0" i="0" u="none" strike="noStrike" kern="1200" cap="none" spc="-50" normalizeH="0" baseline="0" noProof="0" dirty="0">
              <a:ln>
                <a:noFill/>
              </a:ln>
              <a:solidFill>
                <a:srgbClr val="FFFFFF"/>
              </a:solidFill>
              <a:effectLst/>
              <a:uLnTx/>
              <a:uFillTx/>
              <a:latin typeface="Segoe UI Semibold"/>
              <a:ea typeface="+mn-ea"/>
              <a:cs typeface="Segoe UI Semibold" panose="020B0702040204020203" pitchFamily="34" charset="0"/>
            </a:endParaRPr>
          </a:p>
          <a:p>
            <a:pPr marL="285750" marR="0" lvl="0" indent="-285750" algn="l" defTabSz="797999" rtl="0" eaLnBrk="1" fontAlgn="base" latinLnBrk="0" hangingPunct="1">
              <a:lnSpc>
                <a:spcPct val="90000"/>
              </a:lnSpc>
              <a:spcBef>
                <a:spcPct val="0"/>
              </a:spcBef>
              <a:spcAft>
                <a:spcPct val="0"/>
              </a:spcAft>
              <a:buClrTx/>
              <a:buSzTx/>
              <a:buFontTx/>
              <a:buChar char="-"/>
              <a:tabLst>
                <a:tab pos="920876" algn="l"/>
              </a:tabLst>
              <a:defRPr/>
            </a:pPr>
            <a:endParaRPr kumimoji="0" lang="en-CA" sz="1600" b="0" i="0" u="none" strike="noStrike" kern="1200" cap="none" spc="-50" normalizeH="0" baseline="0" noProof="0" dirty="0">
              <a:ln>
                <a:noFill/>
              </a:ln>
              <a:solidFill>
                <a:srgbClr val="FFFFFF"/>
              </a:solidFill>
              <a:effectLst/>
              <a:uLnTx/>
              <a:uFillTx/>
              <a:latin typeface="Segoe UI Semibold"/>
              <a:ea typeface="+mn-ea"/>
              <a:cs typeface="Segoe UI Semibold" panose="020B0702040204020203" pitchFamily="34" charset="0"/>
            </a:endParaRPr>
          </a:p>
          <a:p>
            <a:pPr marL="285750" marR="0" lvl="0" indent="-285750" algn="l" defTabSz="797999" rtl="0" eaLnBrk="1" fontAlgn="base" latinLnBrk="0" hangingPunct="1">
              <a:lnSpc>
                <a:spcPct val="90000"/>
              </a:lnSpc>
              <a:spcBef>
                <a:spcPct val="0"/>
              </a:spcBef>
              <a:spcAft>
                <a:spcPct val="0"/>
              </a:spcAft>
              <a:buClrTx/>
              <a:buSzTx/>
              <a:buFontTx/>
              <a:buChar char="-"/>
              <a:tabLst>
                <a:tab pos="920876" algn="l"/>
              </a:tabLst>
              <a:defRPr/>
            </a:pPr>
            <a:endParaRPr kumimoji="0" lang="en-CA" sz="1600" b="0" i="0" u="none" strike="noStrike" kern="1200" cap="none" spc="-50" normalizeH="0" baseline="0" noProof="0" dirty="0">
              <a:ln>
                <a:noFill/>
              </a:ln>
              <a:solidFill>
                <a:srgbClr val="FFFFFF"/>
              </a:solidFill>
              <a:effectLst/>
              <a:uLnTx/>
              <a:uFillTx/>
              <a:latin typeface="Segoe UI Semibold"/>
              <a:ea typeface="+mn-ea"/>
              <a:cs typeface="Segoe UI Semibold" panose="020B0702040204020203" pitchFamily="34" charset="0"/>
            </a:endParaRPr>
          </a:p>
        </p:txBody>
      </p:sp>
      <p:pic>
        <p:nvPicPr>
          <p:cNvPr id="16" name="Picture 15">
            <a:extLst>
              <a:ext uri="{FF2B5EF4-FFF2-40B4-BE49-F238E27FC236}">
                <a16:creationId xmlns:a16="http://schemas.microsoft.com/office/drawing/2014/main" id="{F6A272BF-5A41-DC34-C30C-39D75DF69D45}"/>
              </a:ext>
            </a:extLst>
          </p:cNvPr>
          <p:cNvPicPr>
            <a:picLocks noChangeAspect="1"/>
          </p:cNvPicPr>
          <p:nvPr/>
        </p:nvPicPr>
        <p:blipFill>
          <a:blip r:embed="rId4"/>
          <a:stretch>
            <a:fillRect/>
          </a:stretch>
        </p:blipFill>
        <p:spPr>
          <a:xfrm>
            <a:off x="551329" y="4592242"/>
            <a:ext cx="1205775" cy="1237626"/>
          </a:xfrm>
          <a:prstGeom prst="rect">
            <a:avLst/>
          </a:prstGeom>
        </p:spPr>
      </p:pic>
      <p:sp>
        <p:nvSpPr>
          <p:cNvPr id="18" name="TextBox 17">
            <a:extLst>
              <a:ext uri="{FF2B5EF4-FFF2-40B4-BE49-F238E27FC236}">
                <a16:creationId xmlns:a16="http://schemas.microsoft.com/office/drawing/2014/main" id="{D5BB2CCD-283D-337F-9817-90FEF702BBA9}"/>
              </a:ext>
            </a:extLst>
          </p:cNvPr>
          <p:cNvSpPr txBox="1"/>
          <p:nvPr/>
        </p:nvSpPr>
        <p:spPr>
          <a:xfrm>
            <a:off x="282388" y="5999871"/>
            <a:ext cx="4697506" cy="369332"/>
          </a:xfrm>
          <a:prstGeom prst="rect">
            <a:avLst/>
          </a:prstGeom>
          <a:noFill/>
        </p:spPr>
        <p:txBody>
          <a:bodyPr wrap="square">
            <a:spAutoFit/>
          </a:bodyPr>
          <a:lstStyle/>
          <a:p>
            <a:pPr marL="0" marR="0" lvl="0" indent="0" algn="l" defTabSz="797999" rtl="0" eaLnBrk="1" fontAlgn="base" latinLnBrk="0" hangingPunct="1">
              <a:lnSpc>
                <a:spcPct val="90000"/>
              </a:lnSpc>
              <a:spcBef>
                <a:spcPct val="0"/>
              </a:spcBef>
              <a:spcAft>
                <a:spcPct val="0"/>
              </a:spcAft>
              <a:buClrTx/>
              <a:buSzTx/>
              <a:buFontTx/>
              <a:buNone/>
              <a:tabLst>
                <a:tab pos="920876" algn="l"/>
              </a:tabLst>
              <a:defRPr/>
            </a:pPr>
            <a:r>
              <a:rPr kumimoji="0" lang="en-CA" sz="2000" b="0" i="0" u="none" strike="noStrike" kern="1200" cap="none" spc="0" normalizeH="0" baseline="0" noProof="0" dirty="0">
                <a:ln>
                  <a:noFill/>
                </a:ln>
                <a:gradFill>
                  <a:gsLst>
                    <a:gs pos="25000">
                      <a:srgbClr val="8DC8E8"/>
                    </a:gs>
                    <a:gs pos="75000">
                      <a:srgbClr val="CD98CF"/>
                    </a:gs>
                  </a:gsLst>
                  <a:lin ang="2700000" scaled="0"/>
                </a:gradFill>
                <a:effectLst/>
                <a:uLnTx/>
                <a:uFillTx/>
                <a:latin typeface="Segoe UI Semibold"/>
                <a:ea typeface="+mn-ea"/>
                <a:cs typeface="Segoe UI Semibold" panose="020B0702040204020203" pitchFamily="34" charset="0"/>
              </a:rPr>
              <a:t> </a:t>
            </a:r>
            <a:r>
              <a:rPr kumimoji="0" lang="en-CA" sz="1800" b="0" i="0" u="none" strike="noStrike" kern="1200" cap="none" spc="0" normalizeH="0" baseline="0" noProof="0" dirty="0">
                <a:ln>
                  <a:noFill/>
                </a:ln>
                <a:solidFill>
                  <a:srgbClr val="FFFFFF"/>
                </a:solidFill>
                <a:effectLst/>
                <a:uLnTx/>
                <a:uFillTx/>
                <a:latin typeface="Segoe UI"/>
                <a:ea typeface="+mn-ea"/>
                <a:cs typeface="Segoe UI Semibold" panose="020B0702040204020203" pitchFamily="34" charset="0"/>
              </a:rPr>
              <a:t>https://github.com/jostrm/azure-rai-hax</a:t>
            </a:r>
            <a:endParaRPr kumimoji="0" lang="en-CA" sz="1800" b="0" i="0" u="none" strike="noStrike" kern="1200" cap="none" spc="-50" normalizeH="0" baseline="0" noProof="0" dirty="0">
              <a:ln>
                <a:noFill/>
              </a:ln>
              <a:solidFill>
                <a:srgbClr val="FFFFFF"/>
              </a:solidFill>
              <a:effectLst/>
              <a:uLnTx/>
              <a:uFillTx/>
              <a:latin typeface="Segoe UI Semibold"/>
              <a:ea typeface="+mn-ea"/>
              <a:cs typeface="Segoe UI Semibold" panose="020B0702040204020203" pitchFamily="34" charset="0"/>
            </a:endParaRPr>
          </a:p>
        </p:txBody>
      </p:sp>
      <p:sp>
        <p:nvSpPr>
          <p:cNvPr id="28" name="TextBox 27">
            <a:extLst>
              <a:ext uri="{FF2B5EF4-FFF2-40B4-BE49-F238E27FC236}">
                <a16:creationId xmlns:a16="http://schemas.microsoft.com/office/drawing/2014/main" id="{605D8813-1D12-95D9-9092-6E9DDDAC139B}"/>
              </a:ext>
            </a:extLst>
          </p:cNvPr>
          <p:cNvSpPr txBox="1"/>
          <p:nvPr/>
        </p:nvSpPr>
        <p:spPr>
          <a:xfrm>
            <a:off x="470907" y="124241"/>
            <a:ext cx="3626249" cy="369332"/>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50" normalizeH="0" baseline="0" noProof="0" dirty="0" err="1">
                <a:ln w="3175">
                  <a:noFill/>
                </a:ln>
                <a:gradFill flip="none" rotWithShape="1">
                  <a:gsLst>
                    <a:gs pos="0">
                      <a:srgbClr val="CD9AD0"/>
                    </a:gs>
                    <a:gs pos="74000">
                      <a:srgbClr val="8EC8E8"/>
                    </a:gs>
                  </a:gsLst>
                  <a:lin ang="10800000" scaled="1"/>
                  <a:tileRect/>
                </a:gradFill>
                <a:effectLst/>
                <a:uLnTx/>
                <a:uFillTx/>
                <a:latin typeface="Segoe UI Semibold"/>
                <a:ea typeface="+mj-lt"/>
                <a:cs typeface="Segoe UI Semibold"/>
              </a:rPr>
              <a:t>AIStudio</a:t>
            </a:r>
            <a:r>
              <a:rPr kumimoji="0" lang="en-GB" sz="2400" b="0" i="0" u="none" strike="noStrike" kern="1200" cap="none" spc="-50" normalizeH="0" baseline="0" noProof="0" dirty="0">
                <a:ln w="3175">
                  <a:noFill/>
                </a:ln>
                <a:gradFill flip="none" rotWithShape="1">
                  <a:gsLst>
                    <a:gs pos="0">
                      <a:srgbClr val="CD9AD0"/>
                    </a:gs>
                    <a:gs pos="74000">
                      <a:srgbClr val="8EC8E8"/>
                    </a:gs>
                  </a:gsLst>
                  <a:lin ang="10800000" scaled="1"/>
                  <a:tileRect/>
                </a:gradFill>
                <a:effectLst/>
                <a:uLnTx/>
                <a:uFillTx/>
                <a:latin typeface="Segoe UI Semibold"/>
                <a:ea typeface="+mj-lt"/>
                <a:cs typeface="Segoe UI Semibold"/>
              </a:rPr>
              <a:t> - Playground RAG</a:t>
            </a:r>
            <a:endParaRPr kumimoji="0" lang="en-SE" sz="2400" b="0" i="0" u="none" strike="noStrike" kern="1200" cap="none" spc="-50" normalizeH="0" baseline="0" noProof="0" dirty="0" err="1">
              <a:ln w="3175">
                <a:noFill/>
              </a:ln>
              <a:gradFill flip="none" rotWithShape="1">
                <a:gsLst>
                  <a:gs pos="0">
                    <a:srgbClr val="CD9AD0"/>
                  </a:gs>
                  <a:gs pos="74000">
                    <a:srgbClr val="8EC8E8"/>
                  </a:gs>
                </a:gsLst>
                <a:lin ang="10800000" scaled="1"/>
                <a:tileRect/>
              </a:gradFill>
              <a:effectLst/>
              <a:uLnTx/>
              <a:uFillTx/>
              <a:latin typeface="Segoe UI Semibold"/>
              <a:ea typeface="+mj-lt"/>
              <a:cs typeface="Segoe UI Semibold"/>
            </a:endParaRPr>
          </a:p>
        </p:txBody>
      </p:sp>
      <p:pic>
        <p:nvPicPr>
          <p:cNvPr id="2" name="Graphic 1" descr="Azure AI Studio logo">
            <a:extLst>
              <a:ext uri="{FF2B5EF4-FFF2-40B4-BE49-F238E27FC236}">
                <a16:creationId xmlns:a16="http://schemas.microsoft.com/office/drawing/2014/main" id="{60444C61-4A09-23A2-1DA4-BDA0BE6FA7D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683712" y="3601720"/>
            <a:ext cx="722469" cy="722469"/>
          </a:xfrm>
          <a:prstGeom prst="rect">
            <a:avLst/>
          </a:prstGeom>
        </p:spPr>
      </p:pic>
      <p:pic>
        <p:nvPicPr>
          <p:cNvPr id="5" name="Picture 4">
            <a:extLst>
              <a:ext uri="{FF2B5EF4-FFF2-40B4-BE49-F238E27FC236}">
                <a16:creationId xmlns:a16="http://schemas.microsoft.com/office/drawing/2014/main" id="{53D65DE3-CB6B-E132-697D-9DE2165850E3}"/>
              </a:ext>
            </a:extLst>
          </p:cNvPr>
          <p:cNvPicPr>
            <a:picLocks noChangeAspect="1"/>
          </p:cNvPicPr>
          <p:nvPr/>
        </p:nvPicPr>
        <p:blipFill>
          <a:blip r:embed="rId7"/>
          <a:stretch>
            <a:fillRect/>
          </a:stretch>
        </p:blipFill>
        <p:spPr>
          <a:xfrm>
            <a:off x="8528857" y="410383"/>
            <a:ext cx="3626249" cy="2596219"/>
          </a:xfrm>
          <a:prstGeom prst="rect">
            <a:avLst/>
          </a:prstGeom>
        </p:spPr>
      </p:pic>
      <p:sp>
        <p:nvSpPr>
          <p:cNvPr id="27" name="Arrow: Right 26">
            <a:extLst>
              <a:ext uri="{FF2B5EF4-FFF2-40B4-BE49-F238E27FC236}">
                <a16:creationId xmlns:a16="http://schemas.microsoft.com/office/drawing/2014/main" id="{3CBD6CC4-458A-CA00-6137-DE02C94BD1A8}"/>
              </a:ext>
            </a:extLst>
          </p:cNvPr>
          <p:cNvSpPr/>
          <p:nvPr/>
        </p:nvSpPr>
        <p:spPr bwMode="auto">
          <a:xfrm>
            <a:off x="7271755" y="1278837"/>
            <a:ext cx="1349082" cy="1120589"/>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SE" sz="2000" b="0" i="0" u="none" strike="noStrike" kern="1200" cap="none" spc="0" normalizeH="0" baseline="0" noProof="0" dirty="0" err="1">
              <a:ln>
                <a:noFill/>
              </a:ln>
              <a:solidFill>
                <a:srgbClr val="000000"/>
              </a:solidFill>
              <a:effectLst/>
              <a:uLnTx/>
              <a:uFillTx/>
              <a:latin typeface="Segoe UI"/>
              <a:ea typeface="Segoe UI" pitchFamily="34" charset="0"/>
              <a:cs typeface="Segoe UI" pitchFamily="34" charset="0"/>
            </a:endParaRPr>
          </a:p>
        </p:txBody>
      </p:sp>
      <p:sp>
        <p:nvSpPr>
          <p:cNvPr id="31" name="TextBox 30">
            <a:extLst>
              <a:ext uri="{FF2B5EF4-FFF2-40B4-BE49-F238E27FC236}">
                <a16:creationId xmlns:a16="http://schemas.microsoft.com/office/drawing/2014/main" id="{2332BDD6-87F4-0890-7B0A-50207B546EFA}"/>
              </a:ext>
            </a:extLst>
          </p:cNvPr>
          <p:cNvSpPr txBox="1"/>
          <p:nvPr/>
        </p:nvSpPr>
        <p:spPr>
          <a:xfrm>
            <a:off x="7271754" y="1660690"/>
            <a:ext cx="141033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FFFFFF"/>
                </a:solidFill>
                <a:effectLst/>
                <a:uLnTx/>
                <a:uFillTx/>
                <a:latin typeface="Segoe UI"/>
                <a:ea typeface="+mn-ea"/>
                <a:cs typeface="+mn-cs"/>
              </a:rPr>
              <a:t>Evaluate</a:t>
            </a:r>
            <a:endParaRPr kumimoji="0" lang="en-SE" sz="18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13" name="Picture 12">
            <a:extLst>
              <a:ext uri="{FF2B5EF4-FFF2-40B4-BE49-F238E27FC236}">
                <a16:creationId xmlns:a16="http://schemas.microsoft.com/office/drawing/2014/main" id="{B6791284-A584-9BDD-5DBD-8910B52E44C8}"/>
              </a:ext>
            </a:extLst>
          </p:cNvPr>
          <p:cNvPicPr>
            <a:picLocks noChangeAspect="1"/>
          </p:cNvPicPr>
          <p:nvPr/>
        </p:nvPicPr>
        <p:blipFill>
          <a:blip r:embed="rId8"/>
          <a:stretch>
            <a:fillRect/>
          </a:stretch>
        </p:blipFill>
        <p:spPr>
          <a:xfrm>
            <a:off x="4651937" y="531291"/>
            <a:ext cx="2645188" cy="2383816"/>
          </a:xfrm>
          <a:prstGeom prst="rect">
            <a:avLst/>
          </a:prstGeom>
        </p:spPr>
      </p:pic>
      <p:sp>
        <p:nvSpPr>
          <p:cNvPr id="26" name="Arrow: Right 25">
            <a:extLst>
              <a:ext uri="{FF2B5EF4-FFF2-40B4-BE49-F238E27FC236}">
                <a16:creationId xmlns:a16="http://schemas.microsoft.com/office/drawing/2014/main" id="{3F9EDB47-101B-7ADD-8058-1477B4A281DE}"/>
              </a:ext>
            </a:extLst>
          </p:cNvPr>
          <p:cNvSpPr/>
          <p:nvPr/>
        </p:nvSpPr>
        <p:spPr bwMode="auto">
          <a:xfrm>
            <a:off x="3043451" y="969815"/>
            <a:ext cx="2209800" cy="1436366"/>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SE" sz="2000" b="0" i="0" u="none" strike="noStrike" kern="1200" cap="none" spc="0" normalizeH="0" baseline="0" noProof="0" dirty="0" err="1">
              <a:ln>
                <a:noFill/>
              </a:ln>
              <a:solidFill>
                <a:srgbClr val="000000"/>
              </a:solidFill>
              <a:effectLst/>
              <a:uLnTx/>
              <a:uFillTx/>
              <a:latin typeface="Segoe UI"/>
              <a:ea typeface="Segoe UI" pitchFamily="34" charset="0"/>
              <a:cs typeface="Segoe UI" pitchFamily="34" charset="0"/>
            </a:endParaRPr>
          </a:p>
        </p:txBody>
      </p:sp>
      <p:sp>
        <p:nvSpPr>
          <p:cNvPr id="29" name="TextBox 28">
            <a:extLst>
              <a:ext uri="{FF2B5EF4-FFF2-40B4-BE49-F238E27FC236}">
                <a16:creationId xmlns:a16="http://schemas.microsoft.com/office/drawing/2014/main" id="{9D4BE864-EDB4-D962-06C5-E317E40D25A7}"/>
              </a:ext>
            </a:extLst>
          </p:cNvPr>
          <p:cNvSpPr txBox="1"/>
          <p:nvPr/>
        </p:nvSpPr>
        <p:spPr>
          <a:xfrm>
            <a:off x="3099643" y="1359541"/>
            <a:ext cx="1970283" cy="55399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FFFFFF"/>
                </a:solidFill>
                <a:effectLst/>
                <a:uLnTx/>
                <a:uFillTx/>
                <a:latin typeface="Segoe UI"/>
                <a:ea typeface="+mn-ea"/>
                <a:cs typeface="+mn-cs"/>
              </a:rPr>
              <a:t>Create </a:t>
            </a:r>
            <a:r>
              <a:rPr kumimoji="0" lang="en-GB" sz="1800" b="0" i="0" u="none" strike="noStrike" kern="1200" cap="none" spc="0" normalizeH="0" baseline="0" noProof="0" dirty="0" err="1">
                <a:ln>
                  <a:noFill/>
                </a:ln>
                <a:solidFill>
                  <a:srgbClr val="FFFFFF"/>
                </a:solidFill>
                <a:effectLst/>
                <a:uLnTx/>
                <a:uFillTx/>
                <a:latin typeface="Segoe UI"/>
                <a:ea typeface="+mn-ea"/>
                <a:cs typeface="+mn-cs"/>
              </a:rPr>
              <a:t>promptflow</a:t>
            </a:r>
            <a:r>
              <a:rPr kumimoji="0" lang="en-GB" sz="1800" b="0" i="0" u="none" strike="noStrike" kern="1200" cap="none" spc="0" normalizeH="0" baseline="0" noProof="0" dirty="0">
                <a:ln>
                  <a:noFill/>
                </a:ln>
                <a:solidFill>
                  <a:srgbClr val="FFFFFF"/>
                </a:solidFill>
                <a:effectLst/>
                <a:uLnTx/>
                <a:uFillTx/>
                <a:latin typeface="Segoe UI"/>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FFFFFF"/>
                </a:solidFill>
                <a:effectLst/>
                <a:uLnTx/>
                <a:uFillTx/>
                <a:latin typeface="Segoe UI"/>
                <a:ea typeface="+mn-ea"/>
                <a:cs typeface="+mn-cs"/>
              </a:rPr>
              <a:t>+ Evaluation</a:t>
            </a:r>
            <a:endParaRPr kumimoji="0" lang="en-SE" sz="1800" b="0" i="0" u="none" strike="noStrike" kern="1200" cap="none" spc="0" normalizeH="0" baseline="0" noProof="0" dirty="0" err="1">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731491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42" presetClass="path" presetSubtype="0" decel="100000" fill="hold" grpId="1" nodeType="withEffect">
                                  <p:stCondLst>
                                    <p:cond delay="0"/>
                                  </p:stCondLst>
                                  <p:childTnLst>
                                    <p:animMotion origin="layout" path="M -3.125E-6 -4.07407E-6 L -3.125E-6 0.01968 " pathEditMode="relative" rAng="0" ptsTypes="AA">
                                      <p:cBhvr>
                                        <p:cTn id="12" dur="500" spd="-100000" fill="hold"/>
                                        <p:tgtEl>
                                          <p:spTgt spid="8"/>
                                        </p:tgtEl>
                                        <p:attrNameLst>
                                          <p:attrName>ppt_x</p:attrName>
                                          <p:attrName>ppt_y</p:attrName>
                                        </p:attrNameLst>
                                      </p:cBhvr>
                                      <p:rCtr x="0" y="972"/>
                                    </p:animMotion>
                                  </p:childTnLst>
                                </p:cTn>
                              </p:par>
                              <p:par>
                                <p:cTn id="13" presetID="10"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par>
                                <p:cTn id="19" presetID="42" presetClass="path" presetSubtype="0" decel="100000" fill="hold" grpId="1" nodeType="withEffect">
                                  <p:stCondLst>
                                    <p:cond delay="0"/>
                                  </p:stCondLst>
                                  <p:childTnLst>
                                    <p:animMotion origin="layout" path="M 1.11022E-16 4.81481E-6 L 1.11022E-16 0.01967 " pathEditMode="relative" rAng="0" ptsTypes="AA">
                                      <p:cBhvr>
                                        <p:cTn id="20" dur="500" spd="-100000" fill="hold"/>
                                        <p:tgtEl>
                                          <p:spTgt spid="9"/>
                                        </p:tgtEl>
                                        <p:attrNameLst>
                                          <p:attrName>ppt_x</p:attrName>
                                          <p:attrName>ppt_y</p:attrName>
                                        </p:attrNameLst>
                                      </p:cBhvr>
                                      <p:rCtr x="0" y="972"/>
                                    </p:animMotion>
                                  </p:childTnLst>
                                </p:cTn>
                              </p:par>
                              <p:par>
                                <p:cTn id="21" presetID="10"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par>
                                <p:cTn id="24" presetID="42" presetClass="path" presetSubtype="0" decel="100000" fill="hold" grpId="1" nodeType="withEffect">
                                  <p:stCondLst>
                                    <p:cond delay="0"/>
                                  </p:stCondLst>
                                  <p:childTnLst>
                                    <p:animMotion origin="layout" path="M -1.25E-6 -4.44444E-6 L -1.25E-6 0.01968 " pathEditMode="relative" rAng="0" ptsTypes="AA">
                                      <p:cBhvr>
                                        <p:cTn id="25" dur="500" spd="-100000" fill="hold"/>
                                        <p:tgtEl>
                                          <p:spTgt spid="10"/>
                                        </p:tgtEl>
                                        <p:attrNameLst>
                                          <p:attrName>ppt_x</p:attrName>
                                          <p:attrName>ppt_y</p:attrName>
                                        </p:attrNameLst>
                                      </p:cBhvr>
                                      <p:rCtr x="0" y="972"/>
                                    </p:animMotion>
                                  </p:childTnLst>
                                </p:cTn>
                              </p:par>
                              <p:par>
                                <p:cTn id="26" presetID="10" presetClass="entr" presetSubtype="0" fill="hold" grpId="0" nodeType="with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500"/>
                                        <p:tgtEl>
                                          <p:spTgt spid="12"/>
                                        </p:tgtEl>
                                      </p:cBhvr>
                                    </p:animEffect>
                                  </p:childTnLst>
                                </p:cTn>
                              </p:par>
                              <p:par>
                                <p:cTn id="29" presetID="42" presetClass="path" presetSubtype="0" decel="100000" fill="hold" grpId="1" nodeType="withEffect">
                                  <p:stCondLst>
                                    <p:cond delay="0"/>
                                  </p:stCondLst>
                                  <p:childTnLst>
                                    <p:animMotion origin="layout" path="M -1.66667E-6 1.11022E-16 L -1.66667E-6 0.01968 " pathEditMode="relative" rAng="0" ptsTypes="AA">
                                      <p:cBhvr>
                                        <p:cTn id="30" dur="500" spd="-100000" fill="hold"/>
                                        <p:tgtEl>
                                          <p:spTgt spid="12"/>
                                        </p:tgtEl>
                                        <p:attrNameLst>
                                          <p:attrName>ppt_x</p:attrName>
                                          <p:attrName>ppt_y</p:attrName>
                                        </p:attrNameLst>
                                      </p:cBhvr>
                                      <p:rCtr x="0" y="972"/>
                                    </p:animMotion>
                                  </p:childTnLst>
                                </p:cTn>
                              </p:par>
                              <p:par>
                                <p:cTn id="31" presetID="10" presetClass="entr" presetSubtype="0" fill="hold" grpId="0" nodeType="with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fade">
                                      <p:cBhvr>
                                        <p:cTn id="33" dur="500"/>
                                        <p:tgtEl>
                                          <p:spTgt spid="14"/>
                                        </p:tgtEl>
                                      </p:cBhvr>
                                    </p:animEffect>
                                  </p:childTnLst>
                                </p:cTn>
                              </p:par>
                              <p:par>
                                <p:cTn id="34" presetID="42" presetClass="path" presetSubtype="0" decel="100000" fill="hold" grpId="1" nodeType="withEffect">
                                  <p:stCondLst>
                                    <p:cond delay="0"/>
                                  </p:stCondLst>
                                  <p:childTnLst>
                                    <p:animMotion origin="layout" path="M -1.66667E-6 -1.48148E-6 L -1.66667E-6 0.01968 " pathEditMode="relative" rAng="0" ptsTypes="AA">
                                      <p:cBhvr>
                                        <p:cTn id="35" dur="500" spd="-100000" fill="hold"/>
                                        <p:tgtEl>
                                          <p:spTgt spid="14"/>
                                        </p:tgtEl>
                                        <p:attrNameLst>
                                          <p:attrName>ppt_x</p:attrName>
                                          <p:attrName>ppt_y</p:attrName>
                                        </p:attrNameLst>
                                      </p:cBhvr>
                                      <p:rCtr x="0" y="97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8" grpId="1"/>
      <p:bldP spid="9" grpId="0" animBg="1"/>
      <p:bldP spid="9" grpId="1" animBg="1"/>
      <p:bldP spid="10" grpId="0"/>
      <p:bldP spid="10" grpId="1"/>
      <p:bldP spid="12" grpId="0"/>
      <p:bldP spid="12" grpId="1"/>
      <p:bldP spid="14" grpId="0"/>
      <p:bldP spid="14" grpId="1"/>
    </p:bldLst>
  </p:timing>
</p:sld>
</file>

<file path=ppt/slides/slide16.xml><?xml version="1.0" encoding="utf-8"?>
<p:sld xmlns:a="http://schemas.openxmlformats.org/drawingml/2006/main" xmlns:r="http://schemas.openxmlformats.org/officeDocument/2006/relationships" xmlns:p="http://schemas.openxmlformats.org/presentationml/2006/main" showMasterSp="0">
  <p:cSld>
    <p:bg>
      <p:bgPr>
        <a:solidFill>
          <a:srgbClr val="111111"/>
        </a:solidFill>
        <a:effectLst/>
      </p:bgPr>
    </p:bg>
    <p:spTree>
      <p:nvGrpSpPr>
        <p:cNvPr id="1" name="">
          <a:extLst>
            <a:ext uri="{FF2B5EF4-FFF2-40B4-BE49-F238E27FC236}">
              <a16:creationId xmlns:a16="http://schemas.microsoft.com/office/drawing/2014/main" id="{63F593E1-ACDE-ACA9-6C03-BEA02FA92B50}"/>
            </a:ext>
          </a:extLst>
        </p:cNvPr>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B404BC8B-BD50-2A03-C738-D75833E7752A}"/>
              </a:ext>
              <a:ext uri="{C183D7F6-B498-43B3-948B-1728B52AA6E4}">
                <adec:decorative xmlns:adec="http://schemas.microsoft.com/office/drawing/2017/decorative" val="1"/>
              </a:ext>
            </a:extLst>
          </p:cNvPr>
          <p:cNvCxnSpPr>
            <a:cxnSpLocks/>
          </p:cNvCxnSpPr>
          <p:nvPr/>
        </p:nvCxnSpPr>
        <p:spPr>
          <a:xfrm>
            <a:off x="3670983" y="1288515"/>
            <a:ext cx="0" cy="4783827"/>
          </a:xfrm>
          <a:prstGeom prst="line">
            <a:avLst/>
          </a:prstGeom>
          <a:noFill/>
          <a:ln w="12700" cap="rnd" cmpd="sng" algn="ctr">
            <a:solidFill>
              <a:srgbClr val="3A4953"/>
            </a:solidFill>
            <a:prstDash val="solid"/>
            <a:headEnd type="none" w="lg" len="med"/>
            <a:tailEnd type="none" w="lg" len="med"/>
          </a:ln>
          <a:effectLst/>
        </p:spPr>
      </p:cxnSp>
      <p:sp>
        <p:nvSpPr>
          <p:cNvPr id="67" name="Title 1">
            <a:extLst>
              <a:ext uri="{FF2B5EF4-FFF2-40B4-BE49-F238E27FC236}">
                <a16:creationId xmlns:a16="http://schemas.microsoft.com/office/drawing/2014/main" id="{A32548E3-67AA-D686-5CCA-4B40781F9E73}"/>
              </a:ext>
            </a:extLst>
          </p:cNvPr>
          <p:cNvSpPr txBox="1">
            <a:spLocks/>
          </p:cNvSpPr>
          <p:nvPr/>
        </p:nvSpPr>
        <p:spPr>
          <a:xfrm>
            <a:off x="327194" y="1196740"/>
            <a:ext cx="3474029" cy="553999"/>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19" rtl="0" eaLnBrk="1" fontAlgn="auto" latinLnBrk="0" hangingPunct="1">
              <a:lnSpc>
                <a:spcPct val="100000"/>
              </a:lnSpc>
              <a:spcBef>
                <a:spcPct val="0"/>
              </a:spcBef>
              <a:spcAft>
                <a:spcPts val="0"/>
              </a:spcAft>
              <a:buClrTx/>
              <a:buSzTx/>
              <a:buFontTx/>
              <a:buNone/>
              <a:tabLst/>
              <a:defRPr/>
            </a:pPr>
            <a:r>
              <a:rPr kumimoji="0" lang="en-GB" sz="4000" b="0" i="1" u="none" strike="noStrike" kern="1200" cap="none" spc="-51" normalizeH="0" baseline="0" noProof="0" dirty="0">
                <a:ln w="3175">
                  <a:noFill/>
                </a:ln>
                <a:solidFill>
                  <a:srgbClr val="8DC8E8"/>
                </a:solidFill>
                <a:effectLst/>
                <a:uLnTx/>
                <a:uFillTx/>
                <a:latin typeface="Segoe UI Semibold"/>
                <a:ea typeface="+mn-ea"/>
                <a:cs typeface="Segoe UI" pitchFamily="34" charset="0"/>
              </a:rPr>
              <a:t>AI Studio </a:t>
            </a:r>
          </a:p>
          <a:p>
            <a:pPr marL="0" marR="0" lvl="0" indent="0" algn="l" defTabSz="932719" rtl="0" eaLnBrk="1" fontAlgn="auto" latinLnBrk="0" hangingPunct="1">
              <a:lnSpc>
                <a:spcPct val="100000"/>
              </a:lnSpc>
              <a:spcBef>
                <a:spcPct val="0"/>
              </a:spcBef>
              <a:spcAft>
                <a:spcPts val="0"/>
              </a:spcAft>
              <a:buClrTx/>
              <a:buSzTx/>
              <a:buFontTx/>
              <a:buNone/>
              <a:tabLst/>
              <a:defRPr/>
            </a:pPr>
            <a:r>
              <a:rPr kumimoji="0" lang="en-GB" sz="3600" b="0" i="0" u="none" strike="noStrike" kern="1200" cap="none" spc="-51" normalizeH="0" baseline="0" noProof="0" dirty="0">
                <a:ln w="3175">
                  <a:noFill/>
                </a:ln>
                <a:solidFill>
                  <a:srgbClr val="8DC8E8"/>
                </a:solidFill>
                <a:effectLst/>
                <a:uLnTx/>
                <a:uFillTx/>
                <a:latin typeface="Segoe UI Semibold"/>
                <a:ea typeface="+mn-ea"/>
                <a:cs typeface="Segoe UI" pitchFamily="34" charset="0"/>
              </a:rPr>
              <a:t>“Retail use case”</a:t>
            </a:r>
          </a:p>
          <a:p>
            <a:pPr marL="0" marR="0" lvl="0" indent="0" algn="l" defTabSz="932719" rtl="0" eaLnBrk="1" fontAlgn="auto" latinLnBrk="0" hangingPunct="1">
              <a:lnSpc>
                <a:spcPct val="100000"/>
              </a:lnSpc>
              <a:spcBef>
                <a:spcPct val="0"/>
              </a:spcBef>
              <a:spcAft>
                <a:spcPts val="0"/>
              </a:spcAft>
              <a:buClrTx/>
              <a:buSzTx/>
              <a:buFontTx/>
              <a:buNone/>
              <a:tabLst/>
              <a:defRPr/>
            </a:pPr>
            <a:r>
              <a:rPr kumimoji="0" lang="en-GB" sz="3600" b="0" i="0" u="none" strike="noStrike" kern="1200" cap="none" spc="-51" normalizeH="0" baseline="0" noProof="0" dirty="0">
                <a:ln w="3175">
                  <a:noFill/>
                </a:ln>
                <a:solidFill>
                  <a:srgbClr val="8DC8E8"/>
                </a:solidFill>
                <a:effectLst/>
                <a:uLnTx/>
                <a:uFillTx/>
                <a:latin typeface="Segoe UI Semibold"/>
                <a:ea typeface="+mn-ea"/>
                <a:cs typeface="Segoe UI" pitchFamily="34" charset="0"/>
              </a:rPr>
              <a:t>“On your data”</a:t>
            </a:r>
          </a:p>
        </p:txBody>
      </p:sp>
      <p:pic>
        <p:nvPicPr>
          <p:cNvPr id="6" name="Picture 5" descr="A screenshot of a computer&#10;&#10;Description automatically generated">
            <a:extLst>
              <a:ext uri="{FF2B5EF4-FFF2-40B4-BE49-F238E27FC236}">
                <a16:creationId xmlns:a16="http://schemas.microsoft.com/office/drawing/2014/main" id="{F6084DF3-2CAC-6F87-EEE0-C3523C091050}"/>
              </a:ext>
            </a:extLst>
          </p:cNvPr>
          <p:cNvPicPr>
            <a:picLocks noChangeAspect="1"/>
          </p:cNvPicPr>
          <p:nvPr/>
        </p:nvPicPr>
        <p:blipFill>
          <a:blip r:embed="rId3"/>
          <a:stretch>
            <a:fillRect/>
          </a:stretch>
        </p:blipFill>
        <p:spPr>
          <a:xfrm>
            <a:off x="4306993" y="1026387"/>
            <a:ext cx="7832294" cy="5045955"/>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3E4E1D33-80D1-266B-A37F-5E9DE849A4A6}"/>
              </a:ext>
            </a:extLst>
          </p:cNvPr>
          <p:cNvPicPr>
            <a:picLocks noChangeAspect="1"/>
          </p:cNvPicPr>
          <p:nvPr/>
        </p:nvPicPr>
        <p:blipFill>
          <a:blip r:embed="rId4"/>
          <a:stretch>
            <a:fillRect/>
          </a:stretch>
        </p:blipFill>
        <p:spPr>
          <a:xfrm>
            <a:off x="492488" y="3102477"/>
            <a:ext cx="2934335" cy="1821180"/>
          </a:xfrm>
          <a:prstGeom prst="rect">
            <a:avLst/>
          </a:prstGeom>
        </p:spPr>
      </p:pic>
      <p:pic>
        <p:nvPicPr>
          <p:cNvPr id="8" name="Picture 7" descr="A screenshot of a search box&#10;&#10;Description automatically generated">
            <a:extLst>
              <a:ext uri="{FF2B5EF4-FFF2-40B4-BE49-F238E27FC236}">
                <a16:creationId xmlns:a16="http://schemas.microsoft.com/office/drawing/2014/main" id="{36A5DE5C-991C-77E0-BB79-7198DC7A9384}"/>
              </a:ext>
            </a:extLst>
          </p:cNvPr>
          <p:cNvPicPr>
            <a:picLocks noChangeAspect="1"/>
          </p:cNvPicPr>
          <p:nvPr/>
        </p:nvPicPr>
        <p:blipFill>
          <a:blip r:embed="rId5"/>
          <a:stretch>
            <a:fillRect/>
          </a:stretch>
        </p:blipFill>
        <p:spPr>
          <a:xfrm>
            <a:off x="492488" y="4972050"/>
            <a:ext cx="2034540" cy="1885950"/>
          </a:xfrm>
          <a:prstGeom prst="rect">
            <a:avLst/>
          </a:prstGeom>
        </p:spPr>
      </p:pic>
      <p:sp>
        <p:nvSpPr>
          <p:cNvPr id="9" name="TextBox 8">
            <a:extLst>
              <a:ext uri="{FF2B5EF4-FFF2-40B4-BE49-F238E27FC236}">
                <a16:creationId xmlns:a16="http://schemas.microsoft.com/office/drawing/2014/main" id="{DA0834D8-13F0-9CF5-185D-8080BD3F4009}"/>
              </a:ext>
            </a:extLst>
          </p:cNvPr>
          <p:cNvSpPr txBox="1"/>
          <p:nvPr/>
        </p:nvSpPr>
        <p:spPr>
          <a:xfrm>
            <a:off x="4324547" y="428821"/>
            <a:ext cx="609679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49C5B1"/>
                </a:solidFill>
                <a:effectLst/>
                <a:uLnTx/>
                <a:uFillTx/>
                <a:latin typeface="Aptos" panose="020B0004020202020204" pitchFamily="34" charset="0"/>
                <a:ea typeface="Aptos" panose="020B0004020202020204" pitchFamily="34" charset="0"/>
                <a:cs typeface="Times New Roman" panose="02020603050405020304" pitchFamily="18" charset="0"/>
              </a:rPr>
              <a:t>product-index</a:t>
            </a:r>
            <a:endParaRPr kumimoji="0" lang="en-SE" sz="1800" b="0" i="0" u="none" strike="noStrike" kern="1200" cap="none" spc="0" normalizeH="0" baseline="0" noProof="0" dirty="0">
              <a:ln>
                <a:noFill/>
              </a:ln>
              <a:solidFill>
                <a:srgbClr val="49C5B1"/>
              </a:solidFill>
              <a:effectLst/>
              <a:uLnTx/>
              <a:uFillTx/>
              <a:latin typeface="Segoe UI"/>
              <a:ea typeface="+mn-ea"/>
              <a:cs typeface="+mn-cs"/>
            </a:endParaRPr>
          </a:p>
        </p:txBody>
      </p:sp>
    </p:spTree>
    <p:extLst>
      <p:ext uri="{BB962C8B-B14F-4D97-AF65-F5344CB8AC3E}">
        <p14:creationId xmlns:p14="http://schemas.microsoft.com/office/powerpoint/2010/main" val="412185558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showMasterSp="0">
  <p:cSld>
    <p:bg>
      <p:bgPr>
        <a:solidFill>
          <a:srgbClr val="111111"/>
        </a:solidFill>
        <a:effectLst/>
      </p:bgPr>
    </p:bg>
    <p:spTree>
      <p:nvGrpSpPr>
        <p:cNvPr id="1" name="">
          <a:extLst>
            <a:ext uri="{FF2B5EF4-FFF2-40B4-BE49-F238E27FC236}">
              <a16:creationId xmlns:a16="http://schemas.microsoft.com/office/drawing/2014/main" id="{9D176BAF-B79F-F0F1-A871-2E9D1D5444AC}"/>
            </a:ext>
          </a:extLst>
        </p:cNvPr>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46FFF146-E12D-C612-5EED-906E712ABAE1}"/>
              </a:ext>
              <a:ext uri="{C183D7F6-B498-43B3-948B-1728B52AA6E4}">
                <adec:decorative xmlns:adec="http://schemas.microsoft.com/office/drawing/2017/decorative" val="1"/>
              </a:ext>
            </a:extLst>
          </p:cNvPr>
          <p:cNvCxnSpPr>
            <a:cxnSpLocks/>
          </p:cNvCxnSpPr>
          <p:nvPr/>
        </p:nvCxnSpPr>
        <p:spPr>
          <a:xfrm>
            <a:off x="3670983" y="1288515"/>
            <a:ext cx="0" cy="4783827"/>
          </a:xfrm>
          <a:prstGeom prst="line">
            <a:avLst/>
          </a:prstGeom>
          <a:noFill/>
          <a:ln w="12700" cap="rnd" cmpd="sng" algn="ctr">
            <a:solidFill>
              <a:srgbClr val="3A4953"/>
            </a:solidFill>
            <a:prstDash val="solid"/>
            <a:headEnd type="none" w="lg" len="med"/>
            <a:tailEnd type="none" w="lg" len="med"/>
          </a:ln>
          <a:effectLst/>
        </p:spPr>
      </p:cxnSp>
      <p:sp>
        <p:nvSpPr>
          <p:cNvPr id="67" name="Title 1">
            <a:extLst>
              <a:ext uri="{FF2B5EF4-FFF2-40B4-BE49-F238E27FC236}">
                <a16:creationId xmlns:a16="http://schemas.microsoft.com/office/drawing/2014/main" id="{4C59EBE7-7321-28B7-6BD1-1B38A9D9633B}"/>
              </a:ext>
            </a:extLst>
          </p:cNvPr>
          <p:cNvSpPr txBox="1">
            <a:spLocks/>
          </p:cNvSpPr>
          <p:nvPr/>
        </p:nvSpPr>
        <p:spPr>
          <a:xfrm>
            <a:off x="327194" y="1196740"/>
            <a:ext cx="3474029" cy="553999"/>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19" rtl="0" eaLnBrk="1" fontAlgn="auto" latinLnBrk="0" hangingPunct="1">
              <a:lnSpc>
                <a:spcPct val="100000"/>
              </a:lnSpc>
              <a:spcBef>
                <a:spcPct val="0"/>
              </a:spcBef>
              <a:spcAft>
                <a:spcPts val="0"/>
              </a:spcAft>
              <a:buClrTx/>
              <a:buSzTx/>
              <a:buFontTx/>
              <a:buNone/>
              <a:tabLst/>
              <a:defRPr/>
            </a:pPr>
            <a:r>
              <a:rPr kumimoji="0" lang="en-GB" sz="4000" b="0" i="1" u="none" strike="noStrike" kern="1200" cap="none" spc="-51" normalizeH="0" baseline="0" noProof="0" dirty="0">
                <a:ln w="3175">
                  <a:noFill/>
                </a:ln>
                <a:solidFill>
                  <a:srgbClr val="8DC8E8"/>
                </a:solidFill>
                <a:effectLst/>
                <a:uLnTx/>
                <a:uFillTx/>
                <a:latin typeface="Segoe UI Semibold"/>
                <a:ea typeface="+mn-ea"/>
                <a:cs typeface="Segoe UI" pitchFamily="34" charset="0"/>
              </a:rPr>
              <a:t>AI Studio </a:t>
            </a:r>
          </a:p>
          <a:p>
            <a:pPr marL="0" marR="0" lvl="0" indent="0" algn="l" defTabSz="932719" rtl="0" eaLnBrk="1" fontAlgn="auto" latinLnBrk="0" hangingPunct="1">
              <a:lnSpc>
                <a:spcPct val="100000"/>
              </a:lnSpc>
              <a:spcBef>
                <a:spcPct val="0"/>
              </a:spcBef>
              <a:spcAft>
                <a:spcPts val="0"/>
              </a:spcAft>
              <a:buClrTx/>
              <a:buSzTx/>
              <a:buFontTx/>
              <a:buNone/>
              <a:tabLst/>
              <a:defRPr/>
            </a:pPr>
            <a:r>
              <a:rPr kumimoji="0" lang="en-GB" sz="3600" b="0" i="0" u="none" strike="noStrike" kern="1200" cap="none" spc="-51" normalizeH="0" baseline="0" noProof="0" dirty="0">
                <a:ln w="3175">
                  <a:noFill/>
                </a:ln>
                <a:solidFill>
                  <a:srgbClr val="8DC8E8"/>
                </a:solidFill>
                <a:effectLst/>
                <a:uLnTx/>
                <a:uFillTx/>
                <a:latin typeface="Segoe UI Semibold"/>
                <a:ea typeface="+mn-ea"/>
                <a:cs typeface="Segoe UI" pitchFamily="34" charset="0"/>
              </a:rPr>
              <a:t>“Retail use case”</a:t>
            </a:r>
          </a:p>
          <a:p>
            <a:pPr marL="0" marR="0" lvl="0" indent="0" algn="l" defTabSz="932719" rtl="0" eaLnBrk="1" fontAlgn="auto" latinLnBrk="0" hangingPunct="1">
              <a:lnSpc>
                <a:spcPct val="100000"/>
              </a:lnSpc>
              <a:spcBef>
                <a:spcPct val="0"/>
              </a:spcBef>
              <a:spcAft>
                <a:spcPts val="0"/>
              </a:spcAft>
              <a:buClrTx/>
              <a:buSzTx/>
              <a:buFontTx/>
              <a:buNone/>
              <a:tabLst/>
              <a:defRPr/>
            </a:pPr>
            <a:r>
              <a:rPr kumimoji="0" lang="en-GB" sz="3600" b="0" i="0" u="none" strike="noStrike" kern="1200" cap="none" spc="-51" normalizeH="0" baseline="0" noProof="0" dirty="0">
                <a:ln w="3175">
                  <a:noFill/>
                </a:ln>
                <a:solidFill>
                  <a:srgbClr val="8DC8E8"/>
                </a:solidFill>
                <a:effectLst/>
                <a:uLnTx/>
                <a:uFillTx/>
                <a:latin typeface="Segoe UI Semibold"/>
                <a:ea typeface="+mn-ea"/>
                <a:cs typeface="Segoe UI" pitchFamily="34" charset="0"/>
              </a:rPr>
              <a:t>“On your data”</a:t>
            </a:r>
          </a:p>
        </p:txBody>
      </p:sp>
      <p:pic>
        <p:nvPicPr>
          <p:cNvPr id="2" name="Picture 1" descr="A screenshot of a computer&#10;&#10;Description automatically generated">
            <a:extLst>
              <a:ext uri="{FF2B5EF4-FFF2-40B4-BE49-F238E27FC236}">
                <a16:creationId xmlns:a16="http://schemas.microsoft.com/office/drawing/2014/main" id="{77A0D960-21EE-259F-66A5-1C6DFFDD4CE6}"/>
              </a:ext>
            </a:extLst>
          </p:cNvPr>
          <p:cNvPicPr>
            <a:picLocks noChangeAspect="1"/>
          </p:cNvPicPr>
          <p:nvPr/>
        </p:nvPicPr>
        <p:blipFill>
          <a:blip r:embed="rId3"/>
          <a:stretch>
            <a:fillRect/>
          </a:stretch>
        </p:blipFill>
        <p:spPr>
          <a:xfrm>
            <a:off x="3801223" y="1680931"/>
            <a:ext cx="8158256" cy="3496137"/>
          </a:xfrm>
          <a:prstGeom prst="rect">
            <a:avLst/>
          </a:prstGeom>
        </p:spPr>
      </p:pic>
      <p:sp>
        <p:nvSpPr>
          <p:cNvPr id="5" name="TextBox 4">
            <a:extLst>
              <a:ext uri="{FF2B5EF4-FFF2-40B4-BE49-F238E27FC236}">
                <a16:creationId xmlns:a16="http://schemas.microsoft.com/office/drawing/2014/main" id="{76AAA2A7-B15F-52CE-6D26-28C033DD5D2F}"/>
              </a:ext>
            </a:extLst>
          </p:cNvPr>
          <p:cNvSpPr txBox="1"/>
          <p:nvPr/>
        </p:nvSpPr>
        <p:spPr>
          <a:xfrm>
            <a:off x="3966374" y="1103849"/>
            <a:ext cx="609679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SE" sz="1800" b="0" i="0" u="none" strike="noStrike" kern="1200" cap="none" spc="0" normalizeH="0" baseline="0" noProof="0" dirty="0">
                <a:ln>
                  <a:noFill/>
                </a:ln>
                <a:solidFill>
                  <a:srgbClr val="FF33CC"/>
                </a:solidFill>
                <a:effectLst/>
                <a:uLnTx/>
                <a:uFillTx/>
                <a:latin typeface="Aptos" panose="020B0004020202020204" pitchFamily="34" charset="0"/>
                <a:ea typeface="Aptos" panose="020B0004020202020204" pitchFamily="34" charset="0"/>
                <a:cs typeface="Times New Roman" panose="02020603050405020304" pitchFamily="18" charset="0"/>
              </a:rPr>
              <a:t>customer-index</a:t>
            </a:r>
            <a:endParaRPr kumimoji="0" lang="en-SE" sz="1800" b="0" i="0" u="none" strike="noStrike" kern="1200" cap="none" spc="0" normalizeH="0" baseline="0" noProof="0" dirty="0">
              <a:ln>
                <a:noFill/>
              </a:ln>
              <a:solidFill>
                <a:srgbClr val="FF33CC"/>
              </a:solidFill>
              <a:effectLst/>
              <a:uLnTx/>
              <a:uFillTx/>
              <a:latin typeface="Segoe UI"/>
              <a:ea typeface="+mn-ea"/>
              <a:cs typeface="+mn-cs"/>
            </a:endParaRPr>
          </a:p>
        </p:txBody>
      </p:sp>
    </p:spTree>
    <p:extLst>
      <p:ext uri="{BB962C8B-B14F-4D97-AF65-F5344CB8AC3E}">
        <p14:creationId xmlns:p14="http://schemas.microsoft.com/office/powerpoint/2010/main" val="362200245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showMasterSp="0">
  <p:cSld>
    <p:bg>
      <p:bgPr>
        <a:solidFill>
          <a:srgbClr val="111111"/>
        </a:solidFill>
        <a:effectLst/>
      </p:bgPr>
    </p:bg>
    <p:spTree>
      <p:nvGrpSpPr>
        <p:cNvPr id="1" name="">
          <a:extLst>
            <a:ext uri="{FF2B5EF4-FFF2-40B4-BE49-F238E27FC236}">
              <a16:creationId xmlns:a16="http://schemas.microsoft.com/office/drawing/2014/main" id="{F7CBE829-4513-9DA7-07DD-51C6F309CB0B}"/>
            </a:ext>
          </a:extLst>
        </p:cNvPr>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C55667EC-D198-0A57-D779-501B174AA81D}"/>
              </a:ext>
              <a:ext uri="{C183D7F6-B498-43B3-948B-1728B52AA6E4}">
                <adec:decorative xmlns:adec="http://schemas.microsoft.com/office/drawing/2017/decorative" val="1"/>
              </a:ext>
            </a:extLst>
          </p:cNvPr>
          <p:cNvCxnSpPr>
            <a:cxnSpLocks/>
          </p:cNvCxnSpPr>
          <p:nvPr/>
        </p:nvCxnSpPr>
        <p:spPr>
          <a:xfrm>
            <a:off x="3670983" y="1288515"/>
            <a:ext cx="0" cy="4783827"/>
          </a:xfrm>
          <a:prstGeom prst="line">
            <a:avLst/>
          </a:prstGeom>
          <a:noFill/>
          <a:ln w="12700" cap="rnd" cmpd="sng" algn="ctr">
            <a:solidFill>
              <a:srgbClr val="3A4953"/>
            </a:solidFill>
            <a:prstDash val="solid"/>
            <a:headEnd type="none" w="lg" len="med"/>
            <a:tailEnd type="none" w="lg" len="med"/>
          </a:ln>
          <a:effectLst/>
        </p:spPr>
      </p:cxnSp>
      <p:sp>
        <p:nvSpPr>
          <p:cNvPr id="67" name="Title 1">
            <a:extLst>
              <a:ext uri="{FF2B5EF4-FFF2-40B4-BE49-F238E27FC236}">
                <a16:creationId xmlns:a16="http://schemas.microsoft.com/office/drawing/2014/main" id="{705BF860-5D02-6187-7778-8E4BA945839A}"/>
              </a:ext>
            </a:extLst>
          </p:cNvPr>
          <p:cNvSpPr txBox="1">
            <a:spLocks/>
          </p:cNvSpPr>
          <p:nvPr/>
        </p:nvSpPr>
        <p:spPr>
          <a:xfrm>
            <a:off x="327194" y="1196740"/>
            <a:ext cx="3474029" cy="553999"/>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19" rtl="0" eaLnBrk="1" fontAlgn="auto" latinLnBrk="0" hangingPunct="1">
              <a:lnSpc>
                <a:spcPct val="100000"/>
              </a:lnSpc>
              <a:spcBef>
                <a:spcPct val="0"/>
              </a:spcBef>
              <a:spcAft>
                <a:spcPts val="0"/>
              </a:spcAft>
              <a:buClrTx/>
              <a:buSzTx/>
              <a:buFontTx/>
              <a:buNone/>
              <a:tabLst/>
              <a:defRPr/>
            </a:pPr>
            <a:r>
              <a:rPr kumimoji="0" lang="en-GB" sz="4000" b="0" i="1" u="none" strike="noStrike" kern="1200" cap="none" spc="-51" normalizeH="0" baseline="0" noProof="0" dirty="0">
                <a:ln w="3175">
                  <a:noFill/>
                </a:ln>
                <a:solidFill>
                  <a:srgbClr val="8DC8E8"/>
                </a:solidFill>
                <a:effectLst/>
                <a:uLnTx/>
                <a:uFillTx/>
                <a:latin typeface="Segoe UI Semibold"/>
                <a:ea typeface="+mn-ea"/>
                <a:cs typeface="Segoe UI" pitchFamily="34" charset="0"/>
              </a:rPr>
              <a:t>AI Studio </a:t>
            </a:r>
          </a:p>
          <a:p>
            <a:pPr marL="0" marR="0" lvl="0" indent="0" algn="l" defTabSz="932719" rtl="0" eaLnBrk="1" fontAlgn="auto" latinLnBrk="0" hangingPunct="1">
              <a:lnSpc>
                <a:spcPct val="100000"/>
              </a:lnSpc>
              <a:spcBef>
                <a:spcPct val="0"/>
              </a:spcBef>
              <a:spcAft>
                <a:spcPts val="0"/>
              </a:spcAft>
              <a:buClrTx/>
              <a:buSzTx/>
              <a:buFontTx/>
              <a:buNone/>
              <a:tabLst/>
              <a:defRPr/>
            </a:pPr>
            <a:r>
              <a:rPr kumimoji="0" lang="en-GB" sz="4000" b="0" i="1" u="none" strike="noStrike" kern="1200" cap="none" spc="-51" normalizeH="0" baseline="0" noProof="0" dirty="0">
                <a:ln w="3175">
                  <a:noFill/>
                </a:ln>
                <a:solidFill>
                  <a:schemeClr val="accent5"/>
                </a:solidFill>
                <a:effectLst/>
                <a:uLnTx/>
                <a:uFillTx/>
                <a:latin typeface="Segoe UI Semibold"/>
                <a:ea typeface="+mn-ea"/>
                <a:cs typeface="Segoe UI" pitchFamily="34" charset="0"/>
              </a:rPr>
              <a:t>Manual</a:t>
            </a:r>
          </a:p>
          <a:p>
            <a:pPr marL="0" marR="0" lvl="0" indent="0" algn="l" defTabSz="932719" rtl="0" eaLnBrk="1" fontAlgn="auto" latinLnBrk="0" hangingPunct="1">
              <a:lnSpc>
                <a:spcPct val="100000"/>
              </a:lnSpc>
              <a:spcBef>
                <a:spcPct val="0"/>
              </a:spcBef>
              <a:spcAft>
                <a:spcPts val="0"/>
              </a:spcAft>
              <a:buClrTx/>
              <a:buSzTx/>
              <a:buFontTx/>
              <a:buNone/>
              <a:tabLst/>
              <a:defRPr/>
            </a:pPr>
            <a:r>
              <a:rPr kumimoji="0" lang="en-GB" sz="4000" b="0" i="1" u="none" strike="noStrike" kern="1200" cap="none" spc="-51" normalizeH="0" baseline="0" noProof="0" dirty="0">
                <a:ln w="3175">
                  <a:noFill/>
                </a:ln>
                <a:solidFill>
                  <a:srgbClr val="8DC8E8"/>
                </a:solidFill>
                <a:effectLst/>
                <a:uLnTx/>
                <a:uFillTx/>
                <a:latin typeface="Segoe UI Semibold"/>
                <a:ea typeface="+mn-ea"/>
                <a:cs typeface="Segoe UI" pitchFamily="34" charset="0"/>
              </a:rPr>
              <a:t>“import data”</a:t>
            </a:r>
            <a:endParaRPr kumimoji="0" lang="en-GB" sz="3600" b="0" i="0" u="none" strike="noStrike" kern="1200" cap="none" spc="-51" normalizeH="0" baseline="0" noProof="0" dirty="0">
              <a:ln w="3175">
                <a:noFill/>
              </a:ln>
              <a:solidFill>
                <a:srgbClr val="8DC8E8"/>
              </a:solidFill>
              <a:effectLst/>
              <a:uLnTx/>
              <a:uFillTx/>
              <a:latin typeface="Segoe UI Semibold"/>
              <a:ea typeface="+mn-ea"/>
              <a:cs typeface="Segoe UI" pitchFamily="34" charset="0"/>
            </a:endParaRPr>
          </a:p>
        </p:txBody>
      </p:sp>
      <p:pic>
        <p:nvPicPr>
          <p:cNvPr id="2" name="Picture 1" descr="A screenshot of a white table&#10;&#10;Description automatically generated">
            <a:extLst>
              <a:ext uri="{FF2B5EF4-FFF2-40B4-BE49-F238E27FC236}">
                <a16:creationId xmlns:a16="http://schemas.microsoft.com/office/drawing/2014/main" id="{CD899689-B31F-C4D1-148E-C163F383A018}"/>
              </a:ext>
            </a:extLst>
          </p:cNvPr>
          <p:cNvPicPr>
            <a:picLocks noChangeAspect="1"/>
          </p:cNvPicPr>
          <p:nvPr/>
        </p:nvPicPr>
        <p:blipFill>
          <a:blip r:embed="rId3"/>
          <a:stretch>
            <a:fillRect/>
          </a:stretch>
        </p:blipFill>
        <p:spPr>
          <a:xfrm>
            <a:off x="4921483" y="396825"/>
            <a:ext cx="5731510" cy="3244215"/>
          </a:xfrm>
          <a:prstGeom prst="rect">
            <a:avLst/>
          </a:prstGeom>
        </p:spPr>
      </p:pic>
      <p:pic>
        <p:nvPicPr>
          <p:cNvPr id="3" name="Picture 2" descr="A screenshot of a computer&#10;&#10;Description automatically generated">
            <a:extLst>
              <a:ext uri="{FF2B5EF4-FFF2-40B4-BE49-F238E27FC236}">
                <a16:creationId xmlns:a16="http://schemas.microsoft.com/office/drawing/2014/main" id="{7F951051-76FB-9AE3-2824-AFC97AB3F3FD}"/>
              </a:ext>
            </a:extLst>
          </p:cNvPr>
          <p:cNvPicPr>
            <a:picLocks noChangeAspect="1"/>
          </p:cNvPicPr>
          <p:nvPr/>
        </p:nvPicPr>
        <p:blipFill>
          <a:blip r:embed="rId4"/>
          <a:stretch>
            <a:fillRect/>
          </a:stretch>
        </p:blipFill>
        <p:spPr>
          <a:xfrm>
            <a:off x="4921483" y="4574377"/>
            <a:ext cx="5731510" cy="1497965"/>
          </a:xfrm>
          <a:prstGeom prst="rect">
            <a:avLst/>
          </a:prstGeom>
        </p:spPr>
      </p:pic>
      <p:sp>
        <p:nvSpPr>
          <p:cNvPr id="5" name="Arrow: Down 4">
            <a:extLst>
              <a:ext uri="{FF2B5EF4-FFF2-40B4-BE49-F238E27FC236}">
                <a16:creationId xmlns:a16="http://schemas.microsoft.com/office/drawing/2014/main" id="{3211002C-D93E-68B0-ECC1-0EB65AE163CB}"/>
              </a:ext>
            </a:extLst>
          </p:cNvPr>
          <p:cNvSpPr/>
          <p:nvPr/>
        </p:nvSpPr>
        <p:spPr bwMode="auto">
          <a:xfrm>
            <a:off x="6319413" y="3774427"/>
            <a:ext cx="2599577" cy="666563"/>
          </a:xfrm>
          <a:prstGeom prst="down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SE" sz="2000" b="0" i="0" u="none" strike="noStrike" kern="1200" cap="none" spc="0" normalizeH="0" baseline="0" noProof="0" dirty="0" err="1">
              <a:ln>
                <a:noFill/>
              </a:ln>
              <a:solidFill>
                <a:srgbClr val="000000"/>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8191744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showMasterSp="0">
  <p:cSld>
    <p:bg>
      <p:bgPr>
        <a:solidFill>
          <a:srgbClr val="111111"/>
        </a:solidFill>
        <a:effectLst/>
      </p:bgPr>
    </p:bg>
    <p:spTree>
      <p:nvGrpSpPr>
        <p:cNvPr id="1" name="">
          <a:extLst>
            <a:ext uri="{FF2B5EF4-FFF2-40B4-BE49-F238E27FC236}">
              <a16:creationId xmlns:a16="http://schemas.microsoft.com/office/drawing/2014/main" id="{BA6B1A4D-0B07-B03C-933C-50A4B7238150}"/>
            </a:ext>
          </a:extLst>
        </p:cNvPr>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AF97450D-6DCF-B2BB-916E-BE72D6940C21}"/>
              </a:ext>
              <a:ext uri="{C183D7F6-B498-43B3-948B-1728B52AA6E4}">
                <adec:decorative xmlns:adec="http://schemas.microsoft.com/office/drawing/2017/decorative" val="1"/>
              </a:ext>
            </a:extLst>
          </p:cNvPr>
          <p:cNvCxnSpPr>
            <a:cxnSpLocks/>
          </p:cNvCxnSpPr>
          <p:nvPr/>
        </p:nvCxnSpPr>
        <p:spPr>
          <a:xfrm>
            <a:off x="3670983" y="1288515"/>
            <a:ext cx="0" cy="4783827"/>
          </a:xfrm>
          <a:prstGeom prst="line">
            <a:avLst/>
          </a:prstGeom>
          <a:noFill/>
          <a:ln w="12700" cap="rnd" cmpd="sng" algn="ctr">
            <a:solidFill>
              <a:srgbClr val="3A4953"/>
            </a:solidFill>
            <a:prstDash val="solid"/>
            <a:headEnd type="none" w="lg" len="med"/>
            <a:tailEnd type="none" w="lg" len="med"/>
          </a:ln>
          <a:effectLst/>
        </p:spPr>
      </p:cxnSp>
      <p:sp>
        <p:nvSpPr>
          <p:cNvPr id="67" name="Title 1">
            <a:extLst>
              <a:ext uri="{FF2B5EF4-FFF2-40B4-BE49-F238E27FC236}">
                <a16:creationId xmlns:a16="http://schemas.microsoft.com/office/drawing/2014/main" id="{3D8BBA61-EE6B-11BC-D6CC-7AC19C85467E}"/>
              </a:ext>
            </a:extLst>
          </p:cNvPr>
          <p:cNvSpPr txBox="1">
            <a:spLocks/>
          </p:cNvSpPr>
          <p:nvPr/>
        </p:nvSpPr>
        <p:spPr>
          <a:xfrm>
            <a:off x="327194" y="1196740"/>
            <a:ext cx="3474029" cy="553999"/>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19" rtl="0" eaLnBrk="1" fontAlgn="auto" latinLnBrk="0" hangingPunct="1">
              <a:lnSpc>
                <a:spcPct val="100000"/>
              </a:lnSpc>
              <a:spcBef>
                <a:spcPct val="0"/>
              </a:spcBef>
              <a:spcAft>
                <a:spcPts val="0"/>
              </a:spcAft>
              <a:buClrTx/>
              <a:buSzTx/>
              <a:buFontTx/>
              <a:buNone/>
              <a:tabLst/>
              <a:defRPr/>
            </a:pPr>
            <a:r>
              <a:rPr kumimoji="0" lang="en-GB" sz="4000" b="0" i="1" u="none" strike="noStrike" kern="1200" cap="none" spc="-51" normalizeH="0" baseline="0" noProof="0" dirty="0">
                <a:ln w="3175">
                  <a:noFill/>
                </a:ln>
                <a:solidFill>
                  <a:srgbClr val="8DC8E8"/>
                </a:solidFill>
                <a:effectLst/>
                <a:uLnTx/>
                <a:uFillTx/>
                <a:latin typeface="Segoe UI Semibold"/>
                <a:ea typeface="+mn-ea"/>
                <a:cs typeface="Segoe UI" pitchFamily="34" charset="0"/>
              </a:rPr>
              <a:t>AI Studio </a:t>
            </a:r>
          </a:p>
          <a:p>
            <a:pPr marL="0" marR="0" lvl="0" indent="0" algn="l" defTabSz="932719" rtl="0" eaLnBrk="1" fontAlgn="auto" latinLnBrk="0" hangingPunct="1">
              <a:lnSpc>
                <a:spcPct val="100000"/>
              </a:lnSpc>
              <a:spcBef>
                <a:spcPct val="0"/>
              </a:spcBef>
              <a:spcAft>
                <a:spcPts val="0"/>
              </a:spcAft>
              <a:buClrTx/>
              <a:buSzTx/>
              <a:buFontTx/>
              <a:buNone/>
              <a:tabLst/>
              <a:defRPr/>
            </a:pPr>
            <a:r>
              <a:rPr kumimoji="0" lang="en-GB" sz="4000" b="0" i="1" u="none" strike="noStrike" kern="1200" cap="none" spc="-51" normalizeH="0" baseline="0" noProof="0" dirty="0">
                <a:ln w="3175">
                  <a:noFill/>
                </a:ln>
                <a:solidFill>
                  <a:srgbClr val="FF3399"/>
                </a:solidFill>
                <a:effectLst/>
                <a:uLnTx/>
                <a:uFillTx/>
                <a:latin typeface="Segoe UI Semibold"/>
                <a:ea typeface="+mn-ea"/>
                <a:cs typeface="Segoe UI" pitchFamily="34" charset="0"/>
              </a:rPr>
              <a:t>Auto</a:t>
            </a:r>
            <a:r>
              <a:rPr kumimoji="0" lang="en-GB" sz="4000" b="0" i="1" u="none" strike="noStrike" kern="1200" cap="none" spc="-51" normalizeH="0" baseline="0" noProof="0" dirty="0">
                <a:ln w="3175">
                  <a:noFill/>
                </a:ln>
                <a:solidFill>
                  <a:srgbClr val="8DC8E8"/>
                </a:solidFill>
                <a:effectLst/>
                <a:uLnTx/>
                <a:uFillTx/>
                <a:latin typeface="Segoe UI Semibold"/>
                <a:ea typeface="+mn-ea"/>
                <a:cs typeface="Segoe UI" pitchFamily="34" charset="0"/>
              </a:rPr>
              <a:t> evaluation</a:t>
            </a:r>
            <a:endParaRPr kumimoji="0" lang="en-GB" sz="3600" b="0" i="0" u="none" strike="noStrike" kern="1200" cap="none" spc="-51" normalizeH="0" baseline="0" noProof="0" dirty="0">
              <a:ln w="3175">
                <a:noFill/>
              </a:ln>
              <a:solidFill>
                <a:srgbClr val="8DC8E8"/>
              </a:solidFill>
              <a:effectLst/>
              <a:uLnTx/>
              <a:uFillTx/>
              <a:latin typeface="Segoe UI Semibold"/>
              <a:ea typeface="+mn-ea"/>
              <a:cs typeface="Segoe UI" pitchFamily="34" charset="0"/>
            </a:endParaRPr>
          </a:p>
        </p:txBody>
      </p:sp>
      <p:pic>
        <p:nvPicPr>
          <p:cNvPr id="3" name="Picture 2" descr="A screenshot of a computer&#10;&#10;Description automatically generated">
            <a:extLst>
              <a:ext uri="{FF2B5EF4-FFF2-40B4-BE49-F238E27FC236}">
                <a16:creationId xmlns:a16="http://schemas.microsoft.com/office/drawing/2014/main" id="{9F7AA639-10E6-7CF4-7C58-BF9D756828B7}"/>
              </a:ext>
            </a:extLst>
          </p:cNvPr>
          <p:cNvPicPr>
            <a:picLocks noChangeAspect="1"/>
          </p:cNvPicPr>
          <p:nvPr/>
        </p:nvPicPr>
        <p:blipFill>
          <a:blip r:embed="rId3"/>
          <a:stretch>
            <a:fillRect/>
          </a:stretch>
        </p:blipFill>
        <p:spPr>
          <a:xfrm>
            <a:off x="4235608" y="265883"/>
            <a:ext cx="7977340" cy="5993169"/>
          </a:xfrm>
          <a:prstGeom prst="rect">
            <a:avLst/>
          </a:prstGeom>
        </p:spPr>
      </p:pic>
      <p:sp>
        <p:nvSpPr>
          <p:cNvPr id="6" name="TextBox 5">
            <a:extLst>
              <a:ext uri="{FF2B5EF4-FFF2-40B4-BE49-F238E27FC236}">
                <a16:creationId xmlns:a16="http://schemas.microsoft.com/office/drawing/2014/main" id="{7BB3B005-547D-C396-5160-47AE73540684}"/>
              </a:ext>
            </a:extLst>
          </p:cNvPr>
          <p:cNvSpPr txBox="1"/>
          <p:nvPr/>
        </p:nvSpPr>
        <p:spPr>
          <a:xfrm>
            <a:off x="7265494" y="3095653"/>
            <a:ext cx="6096798"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200" b="0" i="1" u="none" strike="noStrike" kern="1200" cap="none" spc="-51" normalizeH="0" baseline="0" noProof="0" dirty="0">
                <a:ln w="3175">
                  <a:noFill/>
                </a:ln>
                <a:solidFill>
                  <a:srgbClr val="FF33CC"/>
                </a:solidFill>
                <a:effectLst/>
                <a:uLnTx/>
                <a:uFillTx/>
                <a:latin typeface="Segoe UI Semibold"/>
                <a:ea typeface="+mn-ea"/>
                <a:cs typeface="Segoe UI" pitchFamily="34" charset="0"/>
              </a:rPr>
              <a:t>AI Quality (AI assisted)</a:t>
            </a:r>
            <a:endParaRPr kumimoji="0" lang="en-SE" sz="3200" b="0" i="0" u="none" strike="noStrike" kern="1200" cap="none" spc="0" normalizeH="0" baseline="0" noProof="0" dirty="0">
              <a:ln>
                <a:noFill/>
              </a:ln>
              <a:solidFill>
                <a:srgbClr val="FF33CC"/>
              </a:solidFill>
              <a:effectLst/>
              <a:uLnTx/>
              <a:uFillTx/>
              <a:latin typeface="Segoe UI"/>
              <a:ea typeface="+mn-ea"/>
              <a:cs typeface="+mn-cs"/>
            </a:endParaRPr>
          </a:p>
        </p:txBody>
      </p:sp>
    </p:spTree>
    <p:extLst>
      <p:ext uri="{BB962C8B-B14F-4D97-AF65-F5344CB8AC3E}">
        <p14:creationId xmlns:p14="http://schemas.microsoft.com/office/powerpoint/2010/main" val="406844081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bg>
      <p:bgPr>
        <a:solidFill>
          <a:srgbClr val="111111"/>
        </a:solidFill>
        <a:effectLst/>
      </p:bgPr>
    </p:bg>
    <p:spTree>
      <p:nvGrpSpPr>
        <p:cNvPr id="1" name="">
          <a:extLst>
            <a:ext uri="{FF2B5EF4-FFF2-40B4-BE49-F238E27FC236}">
              <a16:creationId xmlns:a16="http://schemas.microsoft.com/office/drawing/2014/main" id="{5C755812-138E-0009-B2C8-DB12E40927F3}"/>
            </a:ext>
          </a:extLst>
        </p:cNvPr>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8FD9FAF5-EFCD-1F09-610B-E1D32DB49F34}"/>
              </a:ext>
              <a:ext uri="{C183D7F6-B498-43B3-948B-1728B52AA6E4}">
                <adec:decorative xmlns:adec="http://schemas.microsoft.com/office/drawing/2017/decorative" val="1"/>
              </a:ext>
            </a:extLst>
          </p:cNvPr>
          <p:cNvCxnSpPr>
            <a:cxnSpLocks/>
          </p:cNvCxnSpPr>
          <p:nvPr/>
        </p:nvCxnSpPr>
        <p:spPr>
          <a:xfrm>
            <a:off x="2901375" y="1288514"/>
            <a:ext cx="0" cy="4783827"/>
          </a:xfrm>
          <a:prstGeom prst="line">
            <a:avLst/>
          </a:prstGeom>
          <a:noFill/>
          <a:ln w="12700" cap="rnd" cmpd="sng" algn="ctr">
            <a:solidFill>
              <a:srgbClr val="3A4953"/>
            </a:solidFill>
            <a:prstDash val="solid"/>
            <a:headEnd type="none" w="lg" len="med"/>
            <a:tailEnd type="none" w="lg" len="med"/>
          </a:ln>
          <a:effectLst/>
        </p:spPr>
      </p:cxnSp>
      <p:sp>
        <p:nvSpPr>
          <p:cNvPr id="2" name="Title 1">
            <a:extLst>
              <a:ext uri="{FF2B5EF4-FFF2-40B4-BE49-F238E27FC236}">
                <a16:creationId xmlns:a16="http://schemas.microsoft.com/office/drawing/2014/main" id="{19DA1A94-F238-1118-B44F-4BFCD612EA9A}"/>
              </a:ext>
            </a:extLst>
          </p:cNvPr>
          <p:cNvSpPr txBox="1">
            <a:spLocks/>
          </p:cNvSpPr>
          <p:nvPr/>
        </p:nvSpPr>
        <p:spPr>
          <a:xfrm>
            <a:off x="154236" y="508659"/>
            <a:ext cx="11574979" cy="553999"/>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19" rtl="0" eaLnBrk="1" fontAlgn="auto" latinLnBrk="0" hangingPunct="1">
              <a:lnSpc>
                <a:spcPct val="100000"/>
              </a:lnSpc>
              <a:spcBef>
                <a:spcPct val="0"/>
              </a:spcBef>
              <a:spcAft>
                <a:spcPts val="0"/>
              </a:spcAft>
              <a:buClrTx/>
              <a:buSzTx/>
              <a:buFontTx/>
              <a:buNone/>
              <a:tabLst/>
              <a:defRPr/>
            </a:pPr>
            <a:r>
              <a:rPr kumimoji="0" lang="en-GB" sz="4000" b="0" i="0" u="none" strike="noStrike" kern="0" cap="none" spc="-51" normalizeH="0" baseline="0" noProof="0" dirty="0">
                <a:ln>
                  <a:noFill/>
                </a:ln>
                <a:solidFill>
                  <a:srgbClr val="FFFFFF"/>
                </a:solidFill>
                <a:effectLst/>
                <a:uLnTx/>
                <a:uFillTx/>
                <a:latin typeface="Segoe UI Semibold"/>
                <a:ea typeface="+mn-ea"/>
                <a:cs typeface="Segoe UI Semibold" panose="020B0702040204020203" pitchFamily="34" charset="0"/>
              </a:rPr>
              <a:t>Q1 What value does these insights give you?</a:t>
            </a:r>
          </a:p>
          <a:p>
            <a:pPr marL="0" marR="0" lvl="0" indent="0" algn="l" defTabSz="932719" rtl="0" eaLnBrk="1" fontAlgn="auto" latinLnBrk="0" hangingPunct="1">
              <a:lnSpc>
                <a:spcPct val="100000"/>
              </a:lnSpc>
              <a:spcBef>
                <a:spcPct val="0"/>
              </a:spcBef>
              <a:spcAft>
                <a:spcPts val="0"/>
              </a:spcAft>
              <a:buClrTx/>
              <a:buSzTx/>
              <a:buFontTx/>
              <a:buNone/>
              <a:tabLst/>
              <a:defRPr/>
            </a:pPr>
            <a:endParaRPr kumimoji="0" lang="en-GB" sz="4000" b="0" i="1" u="none" strike="noStrike" kern="0" cap="none" spc="-51" normalizeH="0" baseline="0" noProof="0" dirty="0">
              <a:ln>
                <a:noFill/>
              </a:ln>
              <a:gradFill>
                <a:gsLst>
                  <a:gs pos="25000">
                    <a:srgbClr val="8DC8E8"/>
                  </a:gs>
                  <a:gs pos="75000">
                    <a:srgbClr val="CD98CF"/>
                  </a:gs>
                </a:gsLst>
                <a:lin ang="2700000" scaled="0"/>
              </a:gradFill>
              <a:effectLst/>
              <a:uLnTx/>
              <a:uFillTx/>
              <a:latin typeface="Segoe UI Semibold"/>
              <a:ea typeface="+mn-ea"/>
              <a:cs typeface="Segoe UI Semibold" panose="020B0702040204020203" pitchFamily="34" charset="0"/>
            </a:endParaRPr>
          </a:p>
        </p:txBody>
      </p:sp>
      <p:sp>
        <p:nvSpPr>
          <p:cNvPr id="6" name="TextBox 5">
            <a:extLst>
              <a:ext uri="{FF2B5EF4-FFF2-40B4-BE49-F238E27FC236}">
                <a16:creationId xmlns:a16="http://schemas.microsoft.com/office/drawing/2014/main" id="{FF5E43DE-EB30-EEF4-4A37-545C0798F650}"/>
              </a:ext>
            </a:extLst>
          </p:cNvPr>
          <p:cNvSpPr txBox="1"/>
          <p:nvPr/>
        </p:nvSpPr>
        <p:spPr>
          <a:xfrm>
            <a:off x="192535" y="1450038"/>
            <a:ext cx="2613092" cy="3416320"/>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srgbClr val="FF33CC"/>
                </a:solidFill>
                <a:effectLst/>
                <a:uLnTx/>
                <a:uFillTx/>
                <a:latin typeface="-apple-system"/>
                <a:ea typeface="+mn-ea"/>
                <a:cs typeface="+mn-cs"/>
              </a:rPr>
              <a:t>Insight A</a:t>
            </a:r>
            <a:r>
              <a:rPr kumimoji="0" lang="en-GB" sz="1800" b="0" i="0" u="none" strike="noStrike" kern="1200" cap="none" spc="0" normalizeH="0" baseline="0" noProof="0" dirty="0">
                <a:ln>
                  <a:noFill/>
                </a:ln>
                <a:solidFill>
                  <a:srgbClr val="FFFFFF"/>
                </a:solidFill>
                <a:effectLst/>
                <a:uLnTx/>
                <a:uFillTx/>
                <a:latin typeface="-apple-system"/>
                <a:ea typeface="+mn-ea"/>
                <a:cs typeface="+mn-cs"/>
              </a:rPr>
              <a:t>) More females are rejected generally, and more men have TN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srgbClr val="FF33CC"/>
                </a:solidFill>
                <a:effectLst/>
                <a:uLnTx/>
                <a:uFillTx/>
                <a:latin typeface="-apple-system"/>
                <a:ea typeface="+mn-ea"/>
                <a:cs typeface="+mn-cs"/>
              </a:rPr>
              <a:t>Insight B</a:t>
            </a:r>
            <a:r>
              <a:rPr kumimoji="0" lang="en-GB" sz="1800" b="0" i="0" u="none" strike="noStrike" kern="1200" cap="none" spc="0" normalizeH="0" baseline="0" noProof="0" dirty="0">
                <a:ln>
                  <a:noFill/>
                </a:ln>
                <a:solidFill>
                  <a:srgbClr val="FFFFFF"/>
                </a:solidFill>
                <a:effectLst/>
                <a:uLnTx/>
                <a:uFillTx/>
                <a:latin typeface="-apple-system"/>
                <a:ea typeface="+mn-ea"/>
                <a:cs typeface="+mn-cs"/>
              </a:rPr>
              <a:t>) higher rate of men in my temporary cohort</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srgbClr val="FF33CC"/>
                </a:solidFill>
                <a:effectLst/>
                <a:uLnTx/>
                <a:uFillTx/>
                <a:latin typeface="-apple-system"/>
                <a:ea typeface="+mn-ea"/>
                <a:cs typeface="+mn-cs"/>
              </a:rPr>
              <a:t>Action</a:t>
            </a:r>
            <a:r>
              <a:rPr kumimoji="0" lang="en-GB" sz="1800" b="0" i="0" u="none" strike="noStrike" kern="1200" cap="none" spc="0" normalizeH="0" baseline="0" noProof="0" dirty="0">
                <a:ln>
                  <a:noFill/>
                </a:ln>
                <a:solidFill>
                  <a:srgbClr val="FFFFFF"/>
                </a:solidFill>
                <a:effectLst/>
                <a:uLnTx/>
                <a:uFillTx/>
                <a:latin typeface="-apple-system"/>
                <a:ea typeface="+mn-ea"/>
                <a:cs typeface="+mn-cs"/>
              </a:rPr>
              <a:t>: Add more data with men to fit the cohort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1800" b="0" i="0" u="none" strike="noStrike" kern="1200" cap="none" spc="0" normalizeH="0" baseline="0" noProof="0" dirty="0">
              <a:ln>
                <a:noFill/>
              </a:ln>
              <a:solidFill>
                <a:srgbClr val="FFFFFF"/>
              </a:solidFill>
              <a:effectLst/>
              <a:uLnTx/>
              <a:uFillTx/>
              <a:latin typeface="-apple-system"/>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18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endParaRPr>
          </a:p>
        </p:txBody>
      </p:sp>
      <p:pic>
        <p:nvPicPr>
          <p:cNvPr id="5" name="Picture 4">
            <a:extLst>
              <a:ext uri="{FF2B5EF4-FFF2-40B4-BE49-F238E27FC236}">
                <a16:creationId xmlns:a16="http://schemas.microsoft.com/office/drawing/2014/main" id="{509A141E-9835-AF58-DBD2-CE08295B242E}"/>
              </a:ext>
            </a:extLst>
          </p:cNvPr>
          <p:cNvPicPr>
            <a:picLocks noChangeAspect="1"/>
          </p:cNvPicPr>
          <p:nvPr/>
        </p:nvPicPr>
        <p:blipFill>
          <a:blip r:embed="rId3"/>
          <a:stretch>
            <a:fillRect/>
          </a:stretch>
        </p:blipFill>
        <p:spPr>
          <a:xfrm>
            <a:off x="3670983" y="1657872"/>
            <a:ext cx="8489911" cy="4045112"/>
          </a:xfrm>
          <a:prstGeom prst="rect">
            <a:avLst/>
          </a:prstGeom>
        </p:spPr>
      </p:pic>
      <p:sp>
        <p:nvSpPr>
          <p:cNvPr id="7" name="Rectangle 6">
            <a:extLst>
              <a:ext uri="{FF2B5EF4-FFF2-40B4-BE49-F238E27FC236}">
                <a16:creationId xmlns:a16="http://schemas.microsoft.com/office/drawing/2014/main" id="{2051C525-47ED-6EF7-E596-84B8EF8FE350}"/>
              </a:ext>
            </a:extLst>
          </p:cNvPr>
          <p:cNvSpPr/>
          <p:nvPr/>
        </p:nvSpPr>
        <p:spPr>
          <a:xfrm rot="2389156">
            <a:off x="8995674" y="572876"/>
            <a:ext cx="2945037" cy="1754326"/>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1" i="0" u="none" strike="noStrike" kern="1200" cap="none" spc="0" normalizeH="0" baseline="0" noProof="0" dirty="0">
                <a:ln w="9525">
                  <a:solidFill>
                    <a:srgbClr val="000000"/>
                  </a:solidFill>
                  <a:prstDash val="solid"/>
                </a:ln>
                <a:solidFill>
                  <a:srgbClr val="49C5B1"/>
                </a:solidFill>
                <a:effectLst>
                  <a:outerShdw blurRad="12700" dist="38100" dir="2700000" algn="tl" rotWithShape="0">
                    <a:srgbClr val="49C5B1">
                      <a:lumMod val="60000"/>
                      <a:lumOff val="40000"/>
                    </a:srgbClr>
                  </a:outerShdw>
                </a:effectLst>
                <a:uLnTx/>
                <a:uFillTx/>
                <a:latin typeface="Segoe UI"/>
                <a:ea typeface="+mn-ea"/>
                <a:cs typeface="+mn-cs"/>
              </a:rPr>
              <a:t>Example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1" i="0" u="none" strike="noStrike" kern="1200" cap="none" spc="0" normalizeH="0" baseline="0" noProof="0" dirty="0">
                <a:ln w="9525">
                  <a:solidFill>
                    <a:srgbClr val="000000"/>
                  </a:solidFill>
                  <a:prstDash val="solid"/>
                </a:ln>
                <a:solidFill>
                  <a:srgbClr val="49C5B1"/>
                </a:solidFill>
                <a:effectLst>
                  <a:outerShdw blurRad="12700" dist="38100" dir="2700000" algn="tl" rotWithShape="0">
                    <a:srgbClr val="49C5B1">
                      <a:lumMod val="60000"/>
                      <a:lumOff val="40000"/>
                    </a:srgbClr>
                  </a:outerShdw>
                </a:effectLst>
                <a:uLnTx/>
                <a:uFillTx/>
                <a:latin typeface="Segoe UI"/>
                <a:ea typeface="+mn-ea"/>
                <a:cs typeface="+mn-cs"/>
              </a:rPr>
              <a:t>(ML)</a:t>
            </a:r>
          </a:p>
        </p:txBody>
      </p:sp>
    </p:spTree>
    <p:extLst>
      <p:ext uri="{BB962C8B-B14F-4D97-AF65-F5344CB8AC3E}">
        <p14:creationId xmlns:p14="http://schemas.microsoft.com/office/powerpoint/2010/main" val="43964814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showMasterSp="0">
  <p:cSld>
    <p:bg>
      <p:bgPr>
        <a:solidFill>
          <a:srgbClr val="111111"/>
        </a:solidFill>
        <a:effectLst/>
      </p:bgPr>
    </p:bg>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CED20E78-BC9D-8866-AD58-076F3B4C586A}"/>
              </a:ext>
              <a:ext uri="{C183D7F6-B498-43B3-948B-1728B52AA6E4}">
                <adec:decorative xmlns:adec="http://schemas.microsoft.com/office/drawing/2017/decorative" val="1"/>
              </a:ext>
            </a:extLst>
          </p:cNvPr>
          <p:cNvCxnSpPr>
            <a:cxnSpLocks/>
          </p:cNvCxnSpPr>
          <p:nvPr/>
        </p:nvCxnSpPr>
        <p:spPr>
          <a:xfrm>
            <a:off x="3720951" y="1281877"/>
            <a:ext cx="0" cy="4783827"/>
          </a:xfrm>
          <a:prstGeom prst="line">
            <a:avLst/>
          </a:prstGeom>
          <a:noFill/>
          <a:ln w="12700" cap="rnd" cmpd="sng" algn="ctr">
            <a:solidFill>
              <a:srgbClr val="3A4953"/>
            </a:solidFill>
            <a:prstDash val="solid"/>
            <a:headEnd type="none" w="lg" len="med"/>
            <a:tailEnd type="none" w="lg" len="med"/>
          </a:ln>
          <a:effectLst/>
        </p:spPr>
      </p:cxnSp>
      <p:sp>
        <p:nvSpPr>
          <p:cNvPr id="5" name="Title 1">
            <a:extLst>
              <a:ext uri="{FF2B5EF4-FFF2-40B4-BE49-F238E27FC236}">
                <a16:creationId xmlns:a16="http://schemas.microsoft.com/office/drawing/2014/main" id="{8D8A5BB4-2CFA-BD9D-74F5-B28888B18D97}"/>
              </a:ext>
            </a:extLst>
          </p:cNvPr>
          <p:cNvSpPr txBox="1">
            <a:spLocks/>
          </p:cNvSpPr>
          <p:nvPr/>
        </p:nvSpPr>
        <p:spPr>
          <a:xfrm>
            <a:off x="2696881" y="367626"/>
            <a:ext cx="8060163" cy="553999"/>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19" rtl="0" eaLnBrk="1" fontAlgn="auto" latinLnBrk="0" hangingPunct="1">
              <a:lnSpc>
                <a:spcPct val="100000"/>
              </a:lnSpc>
              <a:spcBef>
                <a:spcPct val="0"/>
              </a:spcBef>
              <a:spcAft>
                <a:spcPts val="0"/>
              </a:spcAft>
              <a:buClrTx/>
              <a:buSzTx/>
              <a:buFontTx/>
              <a:buNone/>
              <a:tabLst/>
              <a:defRPr/>
            </a:pPr>
            <a:r>
              <a:rPr kumimoji="0" lang="en-GB" sz="4000" b="0" i="0" u="none" strike="noStrike" kern="1200" cap="none" spc="-51" normalizeH="0" baseline="0" noProof="0">
                <a:ln w="3175">
                  <a:noFill/>
                </a:ln>
                <a:solidFill>
                  <a:srgbClr val="FFFFFF"/>
                </a:solidFill>
                <a:effectLst/>
                <a:uLnTx/>
                <a:uFillTx/>
                <a:latin typeface="Segoe UI Semibold"/>
                <a:ea typeface="+mn-ea"/>
                <a:cs typeface="Segoe UI" pitchFamily="34" charset="0"/>
              </a:rPr>
              <a:t>Which</a:t>
            </a:r>
            <a:r>
              <a:rPr kumimoji="0" lang="en-GB" sz="3600" b="0" i="0" u="none" strike="noStrike" kern="1200" cap="none" spc="-51" normalizeH="0" baseline="0" noProof="0">
                <a:ln w="3175">
                  <a:noFill/>
                </a:ln>
                <a:solidFill>
                  <a:srgbClr val="FFFFFF"/>
                </a:solidFill>
                <a:effectLst/>
                <a:uLnTx/>
                <a:uFillTx/>
                <a:latin typeface="Segoe UI Semibold"/>
                <a:ea typeface="+mn-ea"/>
                <a:cs typeface="Segoe UI" pitchFamily="34" charset="0"/>
              </a:rPr>
              <a:t> </a:t>
            </a:r>
            <a:r>
              <a:rPr kumimoji="0" lang="en-GB" sz="4000" b="0" i="0" u="none" strike="noStrike" kern="1200" cap="none" spc="0" normalizeH="0" baseline="0" noProof="0">
                <a:ln>
                  <a:noFill/>
                </a:ln>
                <a:solidFill>
                  <a:srgbClr val="8DC8E8"/>
                </a:solidFill>
                <a:effectLst/>
                <a:uLnTx/>
                <a:uFillTx/>
                <a:latin typeface="Segoe UI Semibold"/>
                <a:ea typeface="+mn-ea"/>
                <a:cs typeface="Segoe UI"/>
              </a:rPr>
              <a:t>METRIC</a:t>
            </a:r>
            <a:r>
              <a:rPr kumimoji="0" lang="en-GB" sz="3600" b="0" i="0" u="none" strike="noStrike" kern="1200" cap="none" spc="-51" normalizeH="0" baseline="0" noProof="0">
                <a:ln w="3175">
                  <a:noFill/>
                </a:ln>
                <a:solidFill>
                  <a:srgbClr val="FFFFFF"/>
                </a:solidFill>
                <a:effectLst/>
                <a:uLnTx/>
                <a:uFillTx/>
                <a:latin typeface="Segoe UI Semibold"/>
                <a:ea typeface="+mn-ea"/>
                <a:cs typeface="Segoe UI" pitchFamily="34" charset="0"/>
              </a:rPr>
              <a:t> </a:t>
            </a:r>
            <a:r>
              <a:rPr kumimoji="0" lang="en-GB" sz="4000" b="0" i="0" u="none" strike="noStrike" kern="1200" cap="none" spc="-51" normalizeH="0" baseline="0" noProof="0">
                <a:ln w="3175">
                  <a:noFill/>
                </a:ln>
                <a:solidFill>
                  <a:srgbClr val="FFFFFF"/>
                </a:solidFill>
                <a:effectLst/>
                <a:uLnTx/>
                <a:uFillTx/>
                <a:latin typeface="Segoe UI Semibold"/>
                <a:ea typeface="+mn-ea"/>
                <a:cs typeface="Segoe UI" pitchFamily="34" charset="0"/>
              </a:rPr>
              <a:t>to choose? </a:t>
            </a:r>
          </a:p>
        </p:txBody>
      </p:sp>
      <p:pic>
        <p:nvPicPr>
          <p:cNvPr id="65" name="Picture 64">
            <a:extLst>
              <a:ext uri="{FF2B5EF4-FFF2-40B4-BE49-F238E27FC236}">
                <a16:creationId xmlns:a16="http://schemas.microsoft.com/office/drawing/2014/main" id="{26247076-AD37-E2AE-7C55-6FCF33E15A9D}"/>
              </a:ext>
            </a:extLst>
          </p:cNvPr>
          <p:cNvPicPr>
            <a:picLocks noChangeAspect="1"/>
          </p:cNvPicPr>
          <p:nvPr/>
        </p:nvPicPr>
        <p:blipFill>
          <a:blip r:embed="rId3"/>
          <a:stretch>
            <a:fillRect/>
          </a:stretch>
        </p:blipFill>
        <p:spPr>
          <a:xfrm>
            <a:off x="4048018" y="1202837"/>
            <a:ext cx="8143983" cy="4953961"/>
          </a:xfrm>
          <a:prstGeom prst="rect">
            <a:avLst/>
          </a:prstGeom>
        </p:spPr>
      </p:pic>
      <p:sp>
        <p:nvSpPr>
          <p:cNvPr id="67" name="Title 1">
            <a:extLst>
              <a:ext uri="{FF2B5EF4-FFF2-40B4-BE49-F238E27FC236}">
                <a16:creationId xmlns:a16="http://schemas.microsoft.com/office/drawing/2014/main" id="{7CC72DC0-3573-D6F7-2FC5-63A74CDBE77D}"/>
              </a:ext>
            </a:extLst>
          </p:cNvPr>
          <p:cNvSpPr txBox="1">
            <a:spLocks/>
          </p:cNvSpPr>
          <p:nvPr/>
        </p:nvSpPr>
        <p:spPr>
          <a:xfrm>
            <a:off x="334049" y="2456674"/>
            <a:ext cx="3215672" cy="553999"/>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19" rtl="0" eaLnBrk="1" fontAlgn="auto" latinLnBrk="0" hangingPunct="1">
              <a:lnSpc>
                <a:spcPct val="100000"/>
              </a:lnSpc>
              <a:spcBef>
                <a:spcPct val="0"/>
              </a:spcBef>
              <a:spcAft>
                <a:spcPts val="0"/>
              </a:spcAft>
              <a:buClrTx/>
              <a:buSzTx/>
              <a:buFontTx/>
              <a:buNone/>
              <a:tabLst/>
              <a:defRPr/>
            </a:pPr>
            <a:r>
              <a:rPr kumimoji="0" lang="en-GB" sz="4000" b="0" i="0" u="none" strike="noStrike" kern="1200" cap="none" spc="0" normalizeH="0" baseline="0" noProof="0">
                <a:ln>
                  <a:noFill/>
                </a:ln>
                <a:solidFill>
                  <a:srgbClr val="8DC8E8"/>
                </a:solidFill>
                <a:effectLst/>
                <a:uLnTx/>
                <a:uFillTx/>
                <a:latin typeface="Segoe UI Semibold"/>
                <a:ea typeface="+mn-ea"/>
                <a:cs typeface="Segoe UI"/>
              </a:rPr>
              <a:t>LIVE </a:t>
            </a:r>
            <a:r>
              <a:rPr kumimoji="0" lang="en-GB" sz="3600" b="0" i="0" u="none" strike="noStrike" kern="1200" cap="none" spc="-51" normalizeH="0" baseline="0" noProof="0">
                <a:ln w="3175">
                  <a:noFill/>
                </a:ln>
                <a:solidFill>
                  <a:srgbClr val="FFFFFF"/>
                </a:solidFill>
                <a:effectLst/>
                <a:uLnTx/>
                <a:uFillTx/>
                <a:latin typeface="Segoe UI Semibold"/>
                <a:ea typeface="+mn-ea"/>
                <a:cs typeface="Segoe UI" pitchFamily="34" charset="0"/>
              </a:rPr>
              <a:t>a metric not needing your </a:t>
            </a:r>
            <a:r>
              <a:rPr kumimoji="0" lang="en-GB" sz="3600" b="0" i="0" u="none" strike="noStrike" kern="1200" cap="none" spc="-51" normalizeH="0" baseline="0" noProof="0">
                <a:ln w="3175">
                  <a:noFill/>
                </a:ln>
                <a:solidFill>
                  <a:srgbClr val="8DC8E8"/>
                </a:solidFill>
                <a:effectLst/>
                <a:uLnTx/>
                <a:uFillTx/>
                <a:latin typeface="Segoe UI Semibold"/>
                <a:ea typeface="+mn-ea"/>
                <a:cs typeface="Segoe UI" pitchFamily="34" charset="0"/>
              </a:rPr>
              <a:t>ground truth </a:t>
            </a:r>
            <a:r>
              <a:rPr kumimoji="0" lang="en-GB" sz="3600" b="0" i="0" u="none" strike="noStrike" kern="1200" cap="none" spc="-51" normalizeH="0" baseline="0" noProof="0">
                <a:ln w="3175">
                  <a:noFill/>
                </a:ln>
                <a:solidFill>
                  <a:srgbClr val="FFFFFF"/>
                </a:solidFill>
                <a:effectLst/>
                <a:uLnTx/>
                <a:uFillTx/>
                <a:latin typeface="Segoe UI Semibold"/>
                <a:ea typeface="+mn-ea"/>
                <a:cs typeface="Segoe UI" pitchFamily="34" charset="0"/>
              </a:rPr>
              <a:t>data</a:t>
            </a:r>
          </a:p>
        </p:txBody>
      </p:sp>
      <mc:AlternateContent xmlns:mc="http://schemas.openxmlformats.org/markup-compatibility/2006" xmlns:p14="http://schemas.microsoft.com/office/powerpoint/2010/main">
        <mc:Choice Requires="p14">
          <p:contentPart p14:bwMode="auto" r:id="rId4">
            <p14:nvContentPartPr>
              <p14:cNvPr id="69" name="Ink 68">
                <a:extLst>
                  <a:ext uri="{FF2B5EF4-FFF2-40B4-BE49-F238E27FC236}">
                    <a16:creationId xmlns:a16="http://schemas.microsoft.com/office/drawing/2014/main" id="{F17E09A9-EA82-AA94-422E-05EA9B1876A0}"/>
                  </a:ext>
                </a:extLst>
              </p14:cNvPr>
              <p14:cNvContentPartPr/>
              <p14:nvPr/>
            </p14:nvContentPartPr>
            <p14:xfrm>
              <a:off x="6265611" y="3412009"/>
              <a:ext cx="508320" cy="45720"/>
            </p14:xfrm>
          </p:contentPart>
        </mc:Choice>
        <mc:Fallback xmlns="">
          <p:pic>
            <p:nvPicPr>
              <p:cNvPr id="69" name="Ink 68">
                <a:extLst>
                  <a:ext uri="{FF2B5EF4-FFF2-40B4-BE49-F238E27FC236}">
                    <a16:creationId xmlns:a16="http://schemas.microsoft.com/office/drawing/2014/main" id="{F17E09A9-EA82-AA94-422E-05EA9B1876A0}"/>
                  </a:ext>
                </a:extLst>
              </p:cNvPr>
              <p:cNvPicPr/>
              <p:nvPr/>
            </p:nvPicPr>
            <p:blipFill>
              <a:blip r:embed="rId5"/>
              <a:stretch>
                <a:fillRect/>
              </a:stretch>
            </p:blipFill>
            <p:spPr>
              <a:xfrm>
                <a:off x="6256617" y="3403009"/>
                <a:ext cx="525948" cy="63360"/>
              </a:xfrm>
              <a:prstGeom prst="rect">
                <a:avLst/>
              </a:prstGeom>
            </p:spPr>
          </p:pic>
        </mc:Fallback>
      </mc:AlternateContent>
      <p:grpSp>
        <p:nvGrpSpPr>
          <p:cNvPr id="76" name="Group 75">
            <a:extLst>
              <a:ext uri="{FF2B5EF4-FFF2-40B4-BE49-F238E27FC236}">
                <a16:creationId xmlns:a16="http://schemas.microsoft.com/office/drawing/2014/main" id="{1BF48783-D6E1-D7F0-2AED-460AEC7CB623}"/>
              </a:ext>
            </a:extLst>
          </p:cNvPr>
          <p:cNvGrpSpPr/>
          <p:nvPr/>
        </p:nvGrpSpPr>
        <p:grpSpPr>
          <a:xfrm>
            <a:off x="6285771" y="2312929"/>
            <a:ext cx="483480" cy="5040"/>
            <a:chOff x="6285771" y="2312929"/>
            <a:chExt cx="483480" cy="5040"/>
          </a:xfrm>
        </p:grpSpPr>
        <mc:AlternateContent xmlns:mc="http://schemas.openxmlformats.org/markup-compatibility/2006" xmlns:p14="http://schemas.microsoft.com/office/powerpoint/2010/main">
          <mc:Choice Requires="p14">
            <p:contentPart p14:bwMode="auto" r:id="rId6">
              <p14:nvContentPartPr>
                <p14:cNvPr id="70" name="Ink 69">
                  <a:extLst>
                    <a:ext uri="{FF2B5EF4-FFF2-40B4-BE49-F238E27FC236}">
                      <a16:creationId xmlns:a16="http://schemas.microsoft.com/office/drawing/2014/main" id="{3141BF73-108A-D4A6-174E-6BE3A419111A}"/>
                    </a:ext>
                  </a:extLst>
                </p14:cNvPr>
                <p14:cNvContentPartPr/>
                <p14:nvPr/>
              </p14:nvContentPartPr>
              <p14:xfrm>
                <a:off x="6285771" y="2312929"/>
                <a:ext cx="464040" cy="5040"/>
              </p14:xfrm>
            </p:contentPart>
          </mc:Choice>
          <mc:Fallback xmlns="">
            <p:pic>
              <p:nvPicPr>
                <p:cNvPr id="70" name="Ink 69">
                  <a:extLst>
                    <a:ext uri="{FF2B5EF4-FFF2-40B4-BE49-F238E27FC236}">
                      <a16:creationId xmlns:a16="http://schemas.microsoft.com/office/drawing/2014/main" id="{3141BF73-108A-D4A6-174E-6BE3A419111A}"/>
                    </a:ext>
                  </a:extLst>
                </p:cNvPr>
                <p:cNvPicPr/>
                <p:nvPr/>
              </p:nvPicPr>
              <p:blipFill>
                <a:blip r:embed="rId7"/>
                <a:stretch>
                  <a:fillRect/>
                </a:stretch>
              </p:blipFill>
              <p:spPr>
                <a:xfrm>
                  <a:off x="6276771" y="2303929"/>
                  <a:ext cx="481680" cy="226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71" name="Ink 70">
                  <a:extLst>
                    <a:ext uri="{FF2B5EF4-FFF2-40B4-BE49-F238E27FC236}">
                      <a16:creationId xmlns:a16="http://schemas.microsoft.com/office/drawing/2014/main" id="{A43B530D-99FB-0264-E003-3E1813311F65}"/>
                    </a:ext>
                  </a:extLst>
                </p14:cNvPr>
                <p14:cNvContentPartPr/>
                <p14:nvPr/>
              </p14:nvContentPartPr>
              <p14:xfrm>
                <a:off x="6755211" y="2313289"/>
                <a:ext cx="14040" cy="360"/>
              </p14:xfrm>
            </p:contentPart>
          </mc:Choice>
          <mc:Fallback xmlns="">
            <p:pic>
              <p:nvPicPr>
                <p:cNvPr id="71" name="Ink 70">
                  <a:extLst>
                    <a:ext uri="{FF2B5EF4-FFF2-40B4-BE49-F238E27FC236}">
                      <a16:creationId xmlns:a16="http://schemas.microsoft.com/office/drawing/2014/main" id="{A43B530D-99FB-0264-E003-3E1813311F65}"/>
                    </a:ext>
                  </a:extLst>
                </p:cNvPr>
                <p:cNvPicPr/>
                <p:nvPr/>
              </p:nvPicPr>
              <p:blipFill>
                <a:blip r:embed="rId9"/>
                <a:stretch>
                  <a:fillRect/>
                </a:stretch>
              </p:blipFill>
              <p:spPr>
                <a:xfrm>
                  <a:off x="6745974" y="2304289"/>
                  <a:ext cx="32144" cy="18000"/>
                </a:xfrm>
                <a:prstGeom prst="rect">
                  <a:avLst/>
                </a:prstGeom>
              </p:spPr>
            </p:pic>
          </mc:Fallback>
        </mc:AlternateContent>
      </p:grpSp>
      <p:grpSp>
        <p:nvGrpSpPr>
          <p:cNvPr id="75" name="Group 74">
            <a:extLst>
              <a:ext uri="{FF2B5EF4-FFF2-40B4-BE49-F238E27FC236}">
                <a16:creationId xmlns:a16="http://schemas.microsoft.com/office/drawing/2014/main" id="{AFC0F847-9563-038F-9F83-8DABB2B0AAA5}"/>
              </a:ext>
            </a:extLst>
          </p:cNvPr>
          <p:cNvGrpSpPr/>
          <p:nvPr/>
        </p:nvGrpSpPr>
        <p:grpSpPr>
          <a:xfrm>
            <a:off x="8354331" y="2308249"/>
            <a:ext cx="470880" cy="5400"/>
            <a:chOff x="8354331" y="2308249"/>
            <a:chExt cx="470880" cy="5400"/>
          </a:xfrm>
        </p:grpSpPr>
        <mc:AlternateContent xmlns:mc="http://schemas.openxmlformats.org/markup-compatibility/2006" xmlns:p14="http://schemas.microsoft.com/office/powerpoint/2010/main">
          <mc:Choice Requires="p14">
            <p:contentPart p14:bwMode="auto" r:id="rId10">
              <p14:nvContentPartPr>
                <p14:cNvPr id="72" name="Ink 71">
                  <a:extLst>
                    <a:ext uri="{FF2B5EF4-FFF2-40B4-BE49-F238E27FC236}">
                      <a16:creationId xmlns:a16="http://schemas.microsoft.com/office/drawing/2014/main" id="{FD28FF0C-7698-A43D-04B5-E69A56578E45}"/>
                    </a:ext>
                  </a:extLst>
                </p14:cNvPr>
                <p14:cNvContentPartPr/>
                <p14:nvPr/>
              </p14:nvContentPartPr>
              <p14:xfrm>
                <a:off x="8354331" y="2308249"/>
                <a:ext cx="460800" cy="5400"/>
              </p14:xfrm>
            </p:contentPart>
          </mc:Choice>
          <mc:Fallback xmlns="">
            <p:pic>
              <p:nvPicPr>
                <p:cNvPr id="72" name="Ink 71">
                  <a:extLst>
                    <a:ext uri="{FF2B5EF4-FFF2-40B4-BE49-F238E27FC236}">
                      <a16:creationId xmlns:a16="http://schemas.microsoft.com/office/drawing/2014/main" id="{FD28FF0C-7698-A43D-04B5-E69A56578E45}"/>
                    </a:ext>
                  </a:extLst>
                </p:cNvPr>
                <p:cNvPicPr/>
                <p:nvPr/>
              </p:nvPicPr>
              <p:blipFill>
                <a:blip r:embed="rId11"/>
                <a:stretch>
                  <a:fillRect/>
                </a:stretch>
              </p:blipFill>
              <p:spPr>
                <a:xfrm>
                  <a:off x="8345338" y="2299249"/>
                  <a:ext cx="478426"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74" name="Ink 73">
                  <a:extLst>
                    <a:ext uri="{FF2B5EF4-FFF2-40B4-BE49-F238E27FC236}">
                      <a16:creationId xmlns:a16="http://schemas.microsoft.com/office/drawing/2014/main" id="{5E05F7B2-F8C8-1607-D512-D2B76BA18DD5}"/>
                    </a:ext>
                  </a:extLst>
                </p14:cNvPr>
                <p14:cNvContentPartPr/>
                <p14:nvPr/>
              </p14:nvContentPartPr>
              <p14:xfrm>
                <a:off x="8819091" y="2313289"/>
                <a:ext cx="6120" cy="360"/>
              </p14:xfrm>
            </p:contentPart>
          </mc:Choice>
          <mc:Fallback xmlns="">
            <p:pic>
              <p:nvPicPr>
                <p:cNvPr id="74" name="Ink 73">
                  <a:extLst>
                    <a:ext uri="{FF2B5EF4-FFF2-40B4-BE49-F238E27FC236}">
                      <a16:creationId xmlns:a16="http://schemas.microsoft.com/office/drawing/2014/main" id="{5E05F7B2-F8C8-1607-D512-D2B76BA18DD5}"/>
                    </a:ext>
                  </a:extLst>
                </p:cNvPr>
                <p:cNvPicPr/>
                <p:nvPr/>
              </p:nvPicPr>
              <p:blipFill>
                <a:blip r:embed="rId13"/>
                <a:stretch>
                  <a:fillRect/>
                </a:stretch>
              </p:blipFill>
              <p:spPr>
                <a:xfrm>
                  <a:off x="8810591" y="2304289"/>
                  <a:ext cx="22780" cy="18000"/>
                </a:xfrm>
                <a:prstGeom prst="rect">
                  <a:avLst/>
                </a:prstGeom>
              </p:spPr>
            </p:pic>
          </mc:Fallback>
        </mc:AlternateContent>
      </p:grpSp>
      <p:grpSp>
        <p:nvGrpSpPr>
          <p:cNvPr id="79" name="Group 78">
            <a:extLst>
              <a:ext uri="{FF2B5EF4-FFF2-40B4-BE49-F238E27FC236}">
                <a16:creationId xmlns:a16="http://schemas.microsoft.com/office/drawing/2014/main" id="{FEDE42DF-3665-16DF-655D-E093145F9C36}"/>
              </a:ext>
            </a:extLst>
          </p:cNvPr>
          <p:cNvGrpSpPr/>
          <p:nvPr/>
        </p:nvGrpSpPr>
        <p:grpSpPr>
          <a:xfrm>
            <a:off x="10467891" y="2303209"/>
            <a:ext cx="495000" cy="10440"/>
            <a:chOff x="10467891" y="2303209"/>
            <a:chExt cx="495000" cy="10440"/>
          </a:xfrm>
        </p:grpSpPr>
        <mc:AlternateContent xmlns:mc="http://schemas.openxmlformats.org/markup-compatibility/2006" xmlns:p14="http://schemas.microsoft.com/office/powerpoint/2010/main">
          <mc:Choice Requires="p14">
            <p:contentPart p14:bwMode="auto" r:id="rId14">
              <p14:nvContentPartPr>
                <p14:cNvPr id="77" name="Ink 76">
                  <a:extLst>
                    <a:ext uri="{FF2B5EF4-FFF2-40B4-BE49-F238E27FC236}">
                      <a16:creationId xmlns:a16="http://schemas.microsoft.com/office/drawing/2014/main" id="{0C279652-5DA3-FD0A-E98D-84C8F52DB3FA}"/>
                    </a:ext>
                  </a:extLst>
                </p14:cNvPr>
                <p14:cNvContentPartPr/>
                <p14:nvPr/>
              </p14:nvContentPartPr>
              <p14:xfrm>
                <a:off x="10467891" y="2308249"/>
                <a:ext cx="441000" cy="5400"/>
              </p14:xfrm>
            </p:contentPart>
          </mc:Choice>
          <mc:Fallback xmlns="">
            <p:pic>
              <p:nvPicPr>
                <p:cNvPr id="77" name="Ink 76">
                  <a:extLst>
                    <a:ext uri="{FF2B5EF4-FFF2-40B4-BE49-F238E27FC236}">
                      <a16:creationId xmlns:a16="http://schemas.microsoft.com/office/drawing/2014/main" id="{0C279652-5DA3-FD0A-E98D-84C8F52DB3FA}"/>
                    </a:ext>
                  </a:extLst>
                </p:cNvPr>
                <p:cNvPicPr/>
                <p:nvPr/>
              </p:nvPicPr>
              <p:blipFill>
                <a:blip r:embed="rId15"/>
                <a:stretch>
                  <a:fillRect/>
                </a:stretch>
              </p:blipFill>
              <p:spPr>
                <a:xfrm>
                  <a:off x="10458891" y="2299249"/>
                  <a:ext cx="45864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78" name="Ink 77">
                  <a:extLst>
                    <a:ext uri="{FF2B5EF4-FFF2-40B4-BE49-F238E27FC236}">
                      <a16:creationId xmlns:a16="http://schemas.microsoft.com/office/drawing/2014/main" id="{52FC5B42-36E2-83F8-DB28-1E1B43A8F4BB}"/>
                    </a:ext>
                  </a:extLst>
                </p14:cNvPr>
                <p14:cNvContentPartPr/>
                <p14:nvPr/>
              </p14:nvContentPartPr>
              <p14:xfrm>
                <a:off x="10962531" y="2303209"/>
                <a:ext cx="360" cy="360"/>
              </p14:xfrm>
            </p:contentPart>
          </mc:Choice>
          <mc:Fallback xmlns="">
            <p:pic>
              <p:nvPicPr>
                <p:cNvPr id="78" name="Ink 77">
                  <a:extLst>
                    <a:ext uri="{FF2B5EF4-FFF2-40B4-BE49-F238E27FC236}">
                      <a16:creationId xmlns:a16="http://schemas.microsoft.com/office/drawing/2014/main" id="{52FC5B42-36E2-83F8-DB28-1E1B43A8F4BB}"/>
                    </a:ext>
                  </a:extLst>
                </p:cNvPr>
                <p:cNvPicPr/>
                <p:nvPr/>
              </p:nvPicPr>
              <p:blipFill>
                <a:blip r:embed="rId17"/>
                <a:stretch>
                  <a:fillRect/>
                </a:stretch>
              </p:blipFill>
              <p:spPr>
                <a:xfrm>
                  <a:off x="10953531" y="2294209"/>
                  <a:ext cx="18000" cy="18000"/>
                </a:xfrm>
                <a:prstGeom prst="rect">
                  <a:avLst/>
                </a:prstGeom>
              </p:spPr>
            </p:pic>
          </mc:Fallback>
        </mc:AlternateContent>
      </p:grpSp>
    </p:spTree>
    <p:extLst>
      <p:ext uri="{BB962C8B-B14F-4D97-AF65-F5344CB8AC3E}">
        <p14:creationId xmlns:p14="http://schemas.microsoft.com/office/powerpoint/2010/main" val="33517379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bg>
      <p:bgPr>
        <a:solidFill>
          <a:srgbClr val="111111"/>
        </a:solidFill>
        <a:effectLst/>
      </p:bgPr>
    </p:bg>
    <p:spTree>
      <p:nvGrpSpPr>
        <p:cNvPr id="1" name="">
          <a:extLst>
            <a:ext uri="{FF2B5EF4-FFF2-40B4-BE49-F238E27FC236}">
              <a16:creationId xmlns:a16="http://schemas.microsoft.com/office/drawing/2014/main" id="{228B107E-FE66-0ACD-1963-93F8CE4259F3}"/>
            </a:ext>
          </a:extLst>
        </p:cNvPr>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36BE5BF0-2BC4-44D2-7C2B-3F5AD4587CB6}"/>
              </a:ext>
              <a:ext uri="{C183D7F6-B498-43B3-948B-1728B52AA6E4}">
                <adec:decorative xmlns:adec="http://schemas.microsoft.com/office/drawing/2017/decorative" val="1"/>
              </a:ext>
            </a:extLst>
          </p:cNvPr>
          <p:cNvCxnSpPr>
            <a:cxnSpLocks/>
          </p:cNvCxnSpPr>
          <p:nvPr/>
        </p:nvCxnSpPr>
        <p:spPr>
          <a:xfrm>
            <a:off x="3670983" y="1288515"/>
            <a:ext cx="0" cy="4783827"/>
          </a:xfrm>
          <a:prstGeom prst="line">
            <a:avLst/>
          </a:prstGeom>
          <a:noFill/>
          <a:ln w="12700" cap="rnd" cmpd="sng" algn="ctr">
            <a:solidFill>
              <a:srgbClr val="3A4953"/>
            </a:solidFill>
            <a:prstDash val="solid"/>
            <a:headEnd type="none" w="lg" len="med"/>
            <a:tailEnd type="none" w="lg" len="med"/>
          </a:ln>
          <a:effectLst/>
        </p:spPr>
      </p:cxnSp>
      <p:sp>
        <p:nvSpPr>
          <p:cNvPr id="67" name="Title 1">
            <a:extLst>
              <a:ext uri="{FF2B5EF4-FFF2-40B4-BE49-F238E27FC236}">
                <a16:creationId xmlns:a16="http://schemas.microsoft.com/office/drawing/2014/main" id="{8E244443-6B27-B35F-01C1-B59E19772DC1}"/>
              </a:ext>
            </a:extLst>
          </p:cNvPr>
          <p:cNvSpPr txBox="1">
            <a:spLocks/>
          </p:cNvSpPr>
          <p:nvPr/>
        </p:nvSpPr>
        <p:spPr>
          <a:xfrm>
            <a:off x="203861" y="373357"/>
            <a:ext cx="3623355" cy="553999"/>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19" rtl="0" eaLnBrk="1" fontAlgn="auto" latinLnBrk="0" hangingPunct="1">
              <a:lnSpc>
                <a:spcPct val="100000"/>
              </a:lnSpc>
              <a:spcBef>
                <a:spcPct val="0"/>
              </a:spcBef>
              <a:spcAft>
                <a:spcPts val="0"/>
              </a:spcAft>
              <a:buClrTx/>
              <a:buSzTx/>
              <a:buFontTx/>
              <a:buNone/>
              <a:tabLst/>
              <a:defRPr/>
            </a:pPr>
            <a:r>
              <a:rPr kumimoji="0" lang="en-GB" sz="4000" b="0" i="1" u="none" strike="noStrike" kern="1200" cap="none" spc="-51" normalizeH="0" baseline="0" noProof="0" dirty="0">
                <a:ln w="3175">
                  <a:noFill/>
                </a:ln>
                <a:solidFill>
                  <a:srgbClr val="8DC8E8"/>
                </a:solidFill>
                <a:effectLst/>
                <a:uLnTx/>
                <a:uFillTx/>
                <a:latin typeface="Segoe UI Semibold"/>
                <a:ea typeface="+mn-ea"/>
                <a:cs typeface="Segoe UI" pitchFamily="34" charset="0"/>
              </a:rPr>
              <a:t>Goal of today</a:t>
            </a:r>
            <a:endParaRPr kumimoji="0" lang="en-GB" sz="3600" b="0" i="0" u="none" strike="noStrike" kern="1200" cap="none" spc="-51" normalizeH="0" baseline="0" noProof="0" dirty="0">
              <a:ln w="3175">
                <a:noFill/>
              </a:ln>
              <a:solidFill>
                <a:srgbClr val="8DC8E8"/>
              </a:solidFill>
              <a:effectLst/>
              <a:uLnTx/>
              <a:uFillTx/>
              <a:latin typeface="Segoe UI Semibold"/>
              <a:ea typeface="+mn-ea"/>
              <a:cs typeface="Segoe UI" pitchFamily="34" charset="0"/>
            </a:endParaRPr>
          </a:p>
        </p:txBody>
      </p:sp>
      <p:sp>
        <p:nvSpPr>
          <p:cNvPr id="2" name="Title 1">
            <a:extLst>
              <a:ext uri="{FF2B5EF4-FFF2-40B4-BE49-F238E27FC236}">
                <a16:creationId xmlns:a16="http://schemas.microsoft.com/office/drawing/2014/main" id="{D7FFAF45-2ADD-5DAA-41A4-EE9380F1478B}"/>
              </a:ext>
            </a:extLst>
          </p:cNvPr>
          <p:cNvSpPr txBox="1">
            <a:spLocks/>
          </p:cNvSpPr>
          <p:nvPr/>
        </p:nvSpPr>
        <p:spPr>
          <a:xfrm>
            <a:off x="3720950" y="373357"/>
            <a:ext cx="8898779" cy="553999"/>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19" rtl="0" eaLnBrk="1" fontAlgn="auto" latinLnBrk="0" hangingPunct="1">
              <a:lnSpc>
                <a:spcPct val="100000"/>
              </a:lnSpc>
              <a:spcBef>
                <a:spcPct val="0"/>
              </a:spcBef>
              <a:spcAft>
                <a:spcPts val="0"/>
              </a:spcAft>
              <a:buClrTx/>
              <a:buSzTx/>
              <a:buFontTx/>
              <a:buNone/>
              <a:tabLst/>
              <a:defRPr/>
            </a:pPr>
            <a:r>
              <a:rPr kumimoji="0" lang="en-GB" sz="4000" b="0" i="0" u="none" strike="noStrike" kern="0" cap="none" spc="-51" normalizeH="0" baseline="0" noProof="0" dirty="0">
                <a:ln>
                  <a:noFill/>
                </a:ln>
                <a:solidFill>
                  <a:srgbClr val="FFFFFF"/>
                </a:solidFill>
                <a:effectLst/>
                <a:uLnTx/>
                <a:uFillTx/>
                <a:latin typeface="Segoe UI Semibold"/>
                <a:ea typeface="+mn-ea"/>
                <a:cs typeface="Segoe UI Semibold" panose="020B0702040204020203" pitchFamily="34" charset="0"/>
              </a:rPr>
              <a:t>Team </a:t>
            </a:r>
            <a:r>
              <a:rPr kumimoji="0" lang="en-GB" sz="4000" b="0" i="0" u="none" strike="noStrike" kern="0" cap="none" spc="-51" normalizeH="0" baseline="0" noProof="0" dirty="0" err="1">
                <a:ln>
                  <a:noFill/>
                </a:ln>
                <a:solidFill>
                  <a:srgbClr val="FFFFFF"/>
                </a:solidFill>
                <a:effectLst/>
                <a:uLnTx/>
                <a:uFillTx/>
                <a:latin typeface="Segoe UI Semibold"/>
                <a:ea typeface="+mn-ea"/>
                <a:cs typeface="Segoe UI Semibold" panose="020B0702040204020203" pitchFamily="34" charset="0"/>
              </a:rPr>
              <a:t>Teample</a:t>
            </a:r>
            <a:r>
              <a:rPr kumimoji="0" lang="en-GB" sz="4000" b="0" i="0" u="none" strike="noStrike" kern="0" cap="none" spc="-51" normalizeH="0" baseline="0" noProof="0" dirty="0">
                <a:ln>
                  <a:noFill/>
                </a:ln>
                <a:solidFill>
                  <a:srgbClr val="FFFFFF"/>
                </a:solidFill>
                <a:effectLst/>
                <a:uLnTx/>
                <a:uFillTx/>
                <a:latin typeface="Segoe UI Semibold"/>
                <a:ea typeface="+mn-ea"/>
                <a:cs typeface="Segoe UI Semibold" panose="020B0702040204020203" pitchFamily="34" charset="0"/>
              </a:rPr>
              <a:t> – </a:t>
            </a:r>
            <a:r>
              <a:rPr kumimoji="0" lang="en-GB" sz="4000" b="0" i="0" u="none" strike="noStrike" kern="0" cap="none" spc="-51" normalizeH="0" baseline="0" noProof="0" dirty="0" err="1">
                <a:ln>
                  <a:noFill/>
                </a:ln>
                <a:solidFill>
                  <a:srgbClr val="FFFFFF"/>
                </a:solidFill>
                <a:effectLst/>
                <a:uLnTx/>
                <a:uFillTx/>
                <a:latin typeface="Segoe UI Semibold"/>
                <a:ea typeface="+mn-ea"/>
                <a:cs typeface="Segoe UI Semibold" panose="020B0702040204020203" pitchFamily="34" charset="0"/>
              </a:rPr>
              <a:t>GenAI</a:t>
            </a:r>
            <a:r>
              <a:rPr kumimoji="0" lang="en-GB" sz="4000" b="0" i="0" u="none" strike="noStrike" kern="0" cap="none" spc="-51" normalizeH="0" baseline="0" noProof="0" dirty="0">
                <a:ln>
                  <a:noFill/>
                </a:ln>
                <a:solidFill>
                  <a:srgbClr val="FFFFFF"/>
                </a:solidFill>
                <a:effectLst/>
                <a:uLnTx/>
                <a:uFillTx/>
                <a:latin typeface="Segoe UI Semibold"/>
                <a:ea typeface="+mn-ea"/>
                <a:cs typeface="Segoe UI Semibold" panose="020B0702040204020203" pitchFamily="34" charset="0"/>
              </a:rPr>
              <a:t> (scenario 2)</a:t>
            </a:r>
            <a:endParaRPr kumimoji="0" lang="en-GB" sz="4000" b="0" i="1" u="none" strike="noStrike" kern="0" cap="none" spc="-51" normalizeH="0" baseline="0" noProof="0" dirty="0">
              <a:ln>
                <a:noFill/>
              </a:ln>
              <a:gradFill>
                <a:gsLst>
                  <a:gs pos="25000">
                    <a:srgbClr val="8DC8E8"/>
                  </a:gs>
                  <a:gs pos="75000">
                    <a:srgbClr val="CD98CF"/>
                  </a:gs>
                </a:gsLst>
                <a:lin ang="2700000" scaled="0"/>
              </a:gradFill>
              <a:effectLst/>
              <a:uLnTx/>
              <a:uFillTx/>
              <a:latin typeface="Segoe UI Semibold"/>
              <a:ea typeface="+mn-ea"/>
              <a:cs typeface="Segoe UI Semibold" panose="020B0702040204020203" pitchFamily="34" charset="0"/>
            </a:endParaRPr>
          </a:p>
        </p:txBody>
      </p:sp>
      <p:sp>
        <p:nvSpPr>
          <p:cNvPr id="6" name="TextBox 5">
            <a:extLst>
              <a:ext uri="{FF2B5EF4-FFF2-40B4-BE49-F238E27FC236}">
                <a16:creationId xmlns:a16="http://schemas.microsoft.com/office/drawing/2014/main" id="{DD6B471A-32AA-8F7B-7EB8-27F20007ECA9}"/>
              </a:ext>
            </a:extLst>
          </p:cNvPr>
          <p:cNvSpPr txBox="1"/>
          <p:nvPr/>
        </p:nvSpPr>
        <p:spPr>
          <a:xfrm>
            <a:off x="203860" y="1205879"/>
            <a:ext cx="3467115" cy="5016758"/>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600" b="0" i="0" u="none" strike="noStrike" kern="1200" cap="none" spc="0" normalizeH="0" baseline="0" noProof="0" dirty="0">
                <a:ln>
                  <a:noFill/>
                </a:ln>
                <a:solidFill>
                  <a:srgbClr val="FF33CC"/>
                </a:solidFill>
                <a:effectLst/>
                <a:uLnTx/>
                <a:uFillTx/>
                <a:latin typeface="Segoe UI"/>
                <a:ea typeface="+mn-ea"/>
                <a:cs typeface="+mn-cs"/>
              </a:rPr>
              <a:t>GOAL: Team with best explanation of how the insights of the RAI metrics can be used, with actions, </a:t>
            </a:r>
            <a:r>
              <a:rPr kumimoji="0" lang="en-GB" sz="1600" b="0" i="0" u="none" strike="noStrike" kern="1200" cap="none" spc="0" normalizeH="0" baseline="0" noProof="0" dirty="0">
                <a:ln>
                  <a:noFill/>
                </a:ln>
                <a:solidFill>
                  <a:srgbClr val="FF33CC"/>
                </a:solidFill>
                <a:effectLst/>
                <a:highlight>
                  <a:srgbClr val="FFFF00"/>
                </a:highlight>
                <a:uLnTx/>
                <a:uFillTx/>
                <a:latin typeface="Segoe UI"/>
                <a:ea typeface="+mn-ea"/>
                <a:cs typeface="+mn-cs"/>
              </a:rPr>
              <a:t>wins</a:t>
            </a:r>
            <a:r>
              <a:rPr kumimoji="0" lang="en-GB" sz="1600" b="0" i="0" u="none" strike="noStrike" kern="1200" cap="none" spc="0" normalizeH="0" baseline="0" noProof="0" dirty="0">
                <a:ln>
                  <a:noFill/>
                </a:ln>
                <a:solidFill>
                  <a:srgbClr val="FF33CC"/>
                </a:solidFill>
                <a:effectLst/>
                <a:uLnTx/>
                <a:uFillTx/>
                <a:latin typeface="Segoe UI"/>
                <a:ea typeface="+mn-ea"/>
                <a:cs typeface="+mn-cs"/>
              </a:rPr>
              <a:t>. Extra points if all available tools and metrics is analysed, and its meaning explained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6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Explain different metrics, what value &amp; insights they brought you and your use case.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6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Point down </a:t>
            </a:r>
            <a:r>
              <a:rPr kumimoji="0" lang="en-GB" sz="1600" b="0" i="0" u="none" strike="noStrike" kern="1200" cap="none" spc="0" normalizeH="0" baseline="0" noProof="0" dirty="0">
                <a:ln>
                  <a:noFill/>
                </a:ln>
                <a:solidFill>
                  <a:srgbClr val="FF33CC"/>
                </a:solidFill>
                <a:effectLst/>
                <a:uLnTx/>
                <a:uFillTx/>
                <a:latin typeface="Segoe UI"/>
                <a:ea typeface="+mn-ea"/>
                <a:cs typeface="+mn-cs"/>
              </a:rPr>
              <a:t>ACTIONS</a:t>
            </a:r>
            <a:r>
              <a:rPr kumimoji="0" lang="en-GB" sz="16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 how to improve the solution, to include more people, be more accurate, etc.</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600" b="0" i="0" u="none" strike="noStrike" kern="1200" cap="none" spc="0" normalizeH="0" baseline="0" noProof="0" dirty="0">
                <a:ln>
                  <a:noFill/>
                </a:ln>
                <a:solidFill>
                  <a:srgbClr val="8DC8E8"/>
                </a:solidFill>
                <a:effectLst/>
                <a:uLnTx/>
                <a:uFillTx/>
                <a:latin typeface="Segoe UI"/>
                <a:ea typeface="+mn-ea"/>
                <a:cs typeface="+mn-cs"/>
              </a:rPr>
              <a:t>Presentation tools</a:t>
            </a:r>
            <a:r>
              <a:rPr kumimoji="0" lang="en-GB" sz="16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 </a:t>
            </a:r>
            <a:r>
              <a:rPr kumimoji="0" lang="en-GB" sz="1600" b="0" i="0" u="none" strike="noStrike" kern="1200" cap="none" spc="0" normalizeH="0" baseline="0" noProof="0" dirty="0" err="1">
                <a:ln>
                  <a:noFill/>
                </a:ln>
                <a:gradFill>
                  <a:gsLst>
                    <a:gs pos="2917">
                      <a:srgbClr val="FFFFFF"/>
                    </a:gs>
                    <a:gs pos="30000">
                      <a:srgbClr val="FFFFFF"/>
                    </a:gs>
                  </a:gsLst>
                  <a:lin ang="5400000" scaled="0"/>
                </a:gradFill>
                <a:effectLst/>
                <a:uLnTx/>
                <a:uFillTx/>
                <a:latin typeface="Segoe UI"/>
                <a:ea typeface="+mn-ea"/>
                <a:cs typeface="+mn-cs"/>
              </a:rPr>
              <a:t>Powerpoint</a:t>
            </a:r>
            <a:r>
              <a:rPr kumimoji="0" lang="en-GB" sz="16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 with screenshots &amp; your insight analysis. (Answer the questions to the right)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16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endParaRPr>
          </a:p>
        </p:txBody>
      </p:sp>
      <p:sp>
        <p:nvSpPr>
          <p:cNvPr id="8" name="TextBox 7">
            <a:extLst>
              <a:ext uri="{FF2B5EF4-FFF2-40B4-BE49-F238E27FC236}">
                <a16:creationId xmlns:a16="http://schemas.microsoft.com/office/drawing/2014/main" id="{EF6F72A0-5202-288D-1C5C-00E9D845B95F}"/>
              </a:ext>
            </a:extLst>
          </p:cNvPr>
          <p:cNvSpPr txBox="1"/>
          <p:nvPr/>
        </p:nvSpPr>
        <p:spPr>
          <a:xfrm>
            <a:off x="4205996" y="1450299"/>
            <a:ext cx="7413107" cy="316240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8DC8E8"/>
                </a:solidFill>
                <a:effectLst/>
                <a:uLnTx/>
                <a:uFillTx/>
                <a:latin typeface="-apple-system"/>
                <a:ea typeface="+mn-ea"/>
                <a:cs typeface="+mn-cs"/>
              </a:rPr>
              <a:t>Explore</a:t>
            </a:r>
            <a:r>
              <a:rPr kumimoji="0" lang="en-GB" sz="1800" b="0" i="0" u="none" strike="noStrike" kern="1200" cap="none" spc="0" normalizeH="0" baseline="0" noProof="0" dirty="0">
                <a:ln>
                  <a:noFill/>
                </a:ln>
                <a:solidFill>
                  <a:srgbClr val="FFFFFF"/>
                </a:solidFill>
                <a:effectLst/>
                <a:uLnTx/>
                <a:uFillTx/>
                <a:latin typeface="-apple-system"/>
                <a:ea typeface="+mn-ea"/>
                <a:cs typeface="+mn-cs"/>
              </a:rPr>
              <a:t>: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050" b="0" i="0" u="none" strike="noStrike" kern="1200" cap="none" spc="0" normalizeH="0" baseline="0" noProof="0" dirty="0">
                <a:ln>
                  <a:noFill/>
                </a:ln>
                <a:solidFill>
                  <a:srgbClr val="FFFFFF"/>
                </a:solidFill>
                <a:effectLst/>
                <a:uLnTx/>
                <a:uFillTx/>
                <a:latin typeface="-apple-system"/>
                <a:ea typeface="+mn-ea"/>
                <a:cs typeface="+mn-cs"/>
              </a:rPr>
              <a:t>Q1) </a:t>
            </a:r>
            <a:r>
              <a:rPr kumimoji="0" lang="en-GB" sz="1050" b="0" i="0" u="none" strike="noStrike" kern="1200" cap="none" spc="0" normalizeH="0" baseline="0" noProof="0" dirty="0">
                <a:ln>
                  <a:noFill/>
                </a:ln>
                <a:solidFill>
                  <a:srgbClr val="49C5B1"/>
                </a:solidFill>
                <a:effectLst/>
                <a:uLnTx/>
                <a:uFillTx/>
                <a:latin typeface="-apple-system"/>
                <a:ea typeface="+mn-ea"/>
                <a:cs typeface="+mn-cs"/>
              </a:rPr>
              <a:t>Single-index evaluation</a:t>
            </a:r>
            <a:r>
              <a:rPr kumimoji="0" lang="en-GB" sz="1050" b="0" i="0" u="none" strike="noStrike" kern="1200" cap="none" spc="0" normalizeH="0" baseline="0" noProof="0" dirty="0">
                <a:ln>
                  <a:noFill/>
                </a:ln>
                <a:solidFill>
                  <a:srgbClr val="FFFFFF"/>
                </a:solidFill>
                <a:effectLst/>
                <a:uLnTx/>
                <a:uFillTx/>
                <a:latin typeface="-apple-system"/>
                <a:ea typeface="+mn-ea"/>
                <a:cs typeface="+mn-cs"/>
              </a:rPr>
              <a:t>: Save the results, as </a:t>
            </a:r>
            <a:r>
              <a:rPr kumimoji="0" lang="en-GB" sz="1050" b="0" i="0" u="none" strike="noStrike" kern="1200" cap="none" spc="0" normalizeH="0" baseline="0" noProof="0" dirty="0" err="1">
                <a:ln>
                  <a:noFill/>
                </a:ln>
                <a:solidFill>
                  <a:srgbClr val="FFFFFF"/>
                </a:solidFill>
                <a:effectLst/>
                <a:uLnTx/>
                <a:uFillTx/>
                <a:latin typeface="-apple-system"/>
                <a:ea typeface="+mn-ea"/>
                <a:cs typeface="+mn-cs"/>
              </a:rPr>
              <a:t>screshots</a:t>
            </a:r>
            <a:r>
              <a:rPr kumimoji="0" lang="en-GB" sz="1050" b="0" i="0" u="none" strike="noStrike" kern="1200" cap="none" spc="0" normalizeH="0" baseline="0" noProof="0" dirty="0">
                <a:ln>
                  <a:noFill/>
                </a:ln>
                <a:solidFill>
                  <a:srgbClr val="FFFFFF"/>
                </a:solidFill>
                <a:effectLst/>
                <a:uLnTx/>
                <a:uFillTx/>
                <a:latin typeface="-apple-system"/>
                <a:ea typeface="+mn-ea"/>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050" b="0" i="0" u="none" strike="noStrike" kern="1200" cap="none" spc="0" normalizeH="0" baseline="0" noProof="0" dirty="0">
                <a:ln>
                  <a:noFill/>
                </a:ln>
                <a:solidFill>
                  <a:srgbClr val="FFFFFF"/>
                </a:solidFill>
                <a:effectLst/>
                <a:uLnTx/>
                <a:uFillTx/>
                <a:latin typeface="-apple-system"/>
                <a:ea typeface="+mn-ea"/>
                <a:cs typeface="+mn-cs"/>
              </a:rPr>
              <a:t>Q2) What metrics are low, and why is it low? How to improve it? </a:t>
            </a:r>
            <a:r>
              <a:rPr kumimoji="0" lang="en-GB" sz="1050" b="0" i="0" u="none" strike="noStrike" kern="1200" cap="none" spc="0" normalizeH="0" baseline="0" noProof="0" dirty="0" err="1">
                <a:ln>
                  <a:noFill/>
                </a:ln>
                <a:solidFill>
                  <a:srgbClr val="FFFFFF"/>
                </a:solidFill>
                <a:effectLst/>
                <a:uLnTx/>
                <a:uFillTx/>
                <a:latin typeface="-apple-system"/>
                <a:ea typeface="+mn-ea"/>
                <a:cs typeface="+mn-cs"/>
              </a:rPr>
              <a:t>Ellaborate</a:t>
            </a:r>
            <a:r>
              <a:rPr kumimoji="0" lang="en-GB" sz="1050" b="0" i="0" u="none" strike="noStrike" kern="1200" cap="none" spc="0" normalizeH="0" baseline="0" noProof="0" dirty="0">
                <a:ln>
                  <a:noFill/>
                </a:ln>
                <a:solidFill>
                  <a:srgbClr val="FFFFFF"/>
                </a:solidFill>
                <a:effectLst/>
                <a:uLnTx/>
                <a:uFillTx/>
                <a:latin typeface="-apple-system"/>
                <a:ea typeface="+mn-ea"/>
                <a:cs typeface="+mn-cs"/>
              </a:rPr>
              <a:t> on what actions to take?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050" b="0" i="0" u="none" strike="noStrike" kern="1200" cap="none" spc="0" normalizeH="0" baseline="0" noProof="0" dirty="0">
                <a:ln>
                  <a:noFill/>
                </a:ln>
                <a:solidFill>
                  <a:srgbClr val="FFFFFF"/>
                </a:solidFill>
                <a:effectLst/>
                <a:uLnTx/>
                <a:uFillTx/>
                <a:latin typeface="-apple-system"/>
                <a:ea typeface="+mn-ea"/>
                <a:cs typeface="+mn-cs"/>
              </a:rPr>
              <a:t>Q3) How does changes in Temperature, Grounding data, Ground truth data impact the metrics? Try changing one at the time?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050" b="0" i="0" u="none" strike="noStrike" kern="1200" cap="none" spc="0" normalizeH="0" baseline="0" noProof="0" dirty="0">
                <a:ln>
                  <a:noFill/>
                </a:ln>
                <a:solidFill>
                  <a:srgbClr val="FFFFFF"/>
                </a:solidFill>
                <a:effectLst/>
                <a:uLnTx/>
                <a:uFillTx/>
                <a:latin typeface="-apple-system"/>
                <a:ea typeface="+mn-ea"/>
                <a:cs typeface="+mn-cs"/>
              </a:rPr>
              <a:t>Q4) Find the performance metrics insights? </a:t>
            </a:r>
            <a:r>
              <a:rPr kumimoji="0" lang="en-GB" sz="1050" b="0" i="0" u="none" strike="noStrike" kern="1200" cap="none" spc="0" normalizeH="0" baseline="0" noProof="0" dirty="0" err="1">
                <a:ln>
                  <a:noFill/>
                </a:ln>
                <a:solidFill>
                  <a:srgbClr val="FFFFFF"/>
                </a:solidFill>
                <a:effectLst/>
                <a:uLnTx/>
                <a:uFillTx/>
                <a:latin typeface="-apple-system"/>
                <a:ea typeface="+mn-ea"/>
                <a:cs typeface="+mn-cs"/>
              </a:rPr>
              <a:t>Examplify</a:t>
            </a:r>
            <a:r>
              <a:rPr kumimoji="0" lang="en-GB" sz="1050" b="0" i="0" u="none" strike="noStrike" kern="1200" cap="none" spc="0" normalizeH="0" baseline="0" noProof="0" dirty="0">
                <a:ln>
                  <a:noFill/>
                </a:ln>
                <a:solidFill>
                  <a:srgbClr val="FFFFFF"/>
                </a:solidFill>
                <a:effectLst/>
                <a:uLnTx/>
                <a:uFillTx/>
                <a:latin typeface="-apple-system"/>
                <a:ea typeface="+mn-ea"/>
                <a:cs typeface="+mn-cs"/>
              </a:rPr>
              <a:t> </a:t>
            </a:r>
            <a:r>
              <a:rPr kumimoji="0" lang="en-GB" sz="1050" b="0" i="1" u="none" strike="noStrike" kern="1200" cap="none" spc="0" normalizeH="0" baseline="0" noProof="0" dirty="0" err="1">
                <a:ln>
                  <a:noFill/>
                </a:ln>
                <a:solidFill>
                  <a:srgbClr val="8DC8E8"/>
                </a:solidFill>
                <a:effectLst/>
                <a:uLnTx/>
                <a:uFillTx/>
                <a:latin typeface="-apple-system"/>
                <a:ea typeface="+mn-ea"/>
                <a:cs typeface="+mn-cs"/>
              </a:rPr>
              <a:t>Reqeuest</a:t>
            </a:r>
            <a:r>
              <a:rPr kumimoji="0" lang="en-GB" sz="1050" b="0" i="1" u="none" strike="noStrike" kern="1200" cap="none" spc="0" normalizeH="0" baseline="0" noProof="0" dirty="0">
                <a:ln>
                  <a:noFill/>
                </a:ln>
                <a:solidFill>
                  <a:srgbClr val="8DC8E8"/>
                </a:solidFill>
                <a:effectLst/>
                <a:uLnTx/>
                <a:uFillTx/>
                <a:latin typeface="-apple-system"/>
                <a:ea typeface="+mn-ea"/>
                <a:cs typeface="+mn-cs"/>
              </a:rPr>
              <a:t> VS Time to respond, </a:t>
            </a:r>
            <a:r>
              <a:rPr kumimoji="0" lang="en-GB" sz="1050" b="0" i="0" u="none" strike="noStrike" kern="1200" cap="none" spc="0" normalizeH="0" baseline="0" noProof="0" dirty="0">
                <a:ln>
                  <a:noFill/>
                </a:ln>
                <a:solidFill>
                  <a:srgbClr val="FFFFFF"/>
                </a:solidFill>
                <a:effectLst/>
                <a:uLnTx/>
                <a:uFillTx/>
                <a:latin typeface="-apple-system"/>
                <a:ea typeface="+mn-ea"/>
                <a:cs typeface="+mn-cs"/>
              </a:rPr>
              <a:t> for your OpenAI resource?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050" b="0" i="0" u="none" strike="noStrike" kern="1200" cap="none" spc="0" normalizeH="0" baseline="0" noProof="0" dirty="0">
                <a:ln>
                  <a:noFill/>
                </a:ln>
                <a:solidFill>
                  <a:srgbClr val="FFFFFF"/>
                </a:solidFill>
                <a:effectLst/>
                <a:uLnTx/>
                <a:uFillTx/>
                <a:latin typeface="-apple-system"/>
                <a:ea typeface="+mn-ea"/>
                <a:cs typeface="+mn-cs"/>
              </a:rPr>
              <a:t>Q5) Auto evaluation: Find the </a:t>
            </a:r>
            <a:r>
              <a:rPr kumimoji="0" lang="en-GB" sz="1050" b="0" i="1" u="none" strike="noStrike" kern="1200" cap="none" spc="0" normalizeH="0" baseline="0" noProof="0" dirty="0" err="1">
                <a:ln>
                  <a:noFill/>
                </a:ln>
                <a:solidFill>
                  <a:srgbClr val="8DC8E8"/>
                </a:solidFill>
                <a:effectLst/>
                <a:uLnTx/>
                <a:uFillTx/>
                <a:latin typeface="-apple-system"/>
                <a:ea typeface="+mn-ea"/>
                <a:cs typeface="+mn-cs"/>
              </a:rPr>
              <a:t>hate_unfairness_evaluator</a:t>
            </a:r>
            <a:r>
              <a:rPr kumimoji="0" lang="en-GB" sz="1050" b="0" i="0" u="none" strike="noStrike" kern="1200" cap="none" spc="0" normalizeH="0" baseline="0" noProof="0" dirty="0">
                <a:ln>
                  <a:noFill/>
                </a:ln>
                <a:solidFill>
                  <a:srgbClr val="FFFFFF"/>
                </a:solidFill>
                <a:effectLst/>
                <a:uLnTx/>
                <a:uFillTx/>
                <a:latin typeface="-apple-system"/>
                <a:ea typeface="+mn-ea"/>
                <a:cs typeface="+mn-cs"/>
              </a:rPr>
              <a:t> and see how long (</a:t>
            </a:r>
            <a:r>
              <a:rPr kumimoji="0" lang="en-GB" sz="1050" b="0" i="0" u="none" strike="noStrike" kern="1200" cap="none" spc="0" normalizeH="0" baseline="0" noProof="0" dirty="0" err="1">
                <a:ln>
                  <a:noFill/>
                </a:ln>
                <a:solidFill>
                  <a:srgbClr val="FFFFFF"/>
                </a:solidFill>
                <a:effectLst/>
                <a:uLnTx/>
                <a:uFillTx/>
                <a:latin typeface="-apple-system"/>
                <a:ea typeface="+mn-ea"/>
                <a:cs typeface="+mn-cs"/>
              </a:rPr>
              <a:t>ms</a:t>
            </a:r>
            <a:r>
              <a:rPr kumimoji="0" lang="en-GB" sz="1050" b="0" i="0" u="none" strike="noStrike" kern="1200" cap="none" spc="0" normalizeH="0" baseline="0" noProof="0" dirty="0">
                <a:ln>
                  <a:noFill/>
                </a:ln>
                <a:solidFill>
                  <a:srgbClr val="FFFFFF"/>
                </a:solidFill>
                <a:effectLst/>
                <a:uLnTx/>
                <a:uFillTx/>
                <a:latin typeface="-apple-system"/>
                <a:ea typeface="+mn-ea"/>
                <a:cs typeface="+mn-cs"/>
              </a:rPr>
              <a:t>) this activity was running in your evaluation, and the value of </a:t>
            </a:r>
            <a:r>
              <a:rPr kumimoji="0" lang="en-GB" sz="1050" b="0" i="1" u="none" strike="noStrike" kern="1200" cap="none" spc="0" normalizeH="0" baseline="0" noProof="0" dirty="0" err="1">
                <a:ln>
                  <a:noFill/>
                </a:ln>
                <a:solidFill>
                  <a:srgbClr val="8DC8E8"/>
                </a:solidFill>
                <a:effectLst/>
                <a:uLnTx/>
                <a:uFillTx/>
                <a:latin typeface="-apple-system"/>
                <a:ea typeface="+mn-ea"/>
                <a:cs typeface="+mn-cs"/>
              </a:rPr>
              <a:t>hate_unfairness</a:t>
            </a:r>
            <a:endParaRPr kumimoji="0" lang="en-GB" sz="1050" b="0" i="1" u="none" strike="noStrike" kern="1200" cap="none" spc="0" normalizeH="0" baseline="0" noProof="0" dirty="0">
              <a:ln>
                <a:noFill/>
              </a:ln>
              <a:solidFill>
                <a:srgbClr val="8DC8E8"/>
              </a:solidFill>
              <a:effectLst/>
              <a:uLnTx/>
              <a:uFillTx/>
              <a:latin typeface="-apple-system"/>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050" b="0" i="0" u="none" strike="noStrike" kern="1200" cap="none" spc="0" normalizeH="0" baseline="0" noProof="0" dirty="0">
                <a:ln>
                  <a:noFill/>
                </a:ln>
                <a:solidFill>
                  <a:srgbClr val="FFFFFF"/>
                </a:solidFill>
                <a:effectLst/>
                <a:uLnTx/>
                <a:uFillTx/>
                <a:latin typeface="-apple-system"/>
                <a:ea typeface="+mn-ea"/>
                <a:cs typeface="+mn-cs"/>
              </a:rPr>
              <a:t>Q6) </a:t>
            </a:r>
            <a:r>
              <a:rPr kumimoji="0" lang="en-GB" sz="1050" b="0" i="0" u="none" strike="noStrike" kern="1200" cap="none" spc="0" normalizeH="0" baseline="0" noProof="0" dirty="0">
                <a:ln>
                  <a:noFill/>
                </a:ln>
                <a:solidFill>
                  <a:srgbClr val="49C5B1"/>
                </a:solidFill>
                <a:effectLst/>
                <a:uLnTx/>
                <a:uFillTx/>
                <a:latin typeface="-apple-system"/>
                <a:ea typeface="+mn-ea"/>
                <a:cs typeface="+mn-cs"/>
              </a:rPr>
              <a:t>Multi-index </a:t>
            </a:r>
            <a:r>
              <a:rPr kumimoji="0" lang="en-GB" sz="1050" b="0" i="0" u="none" strike="noStrike" kern="1200" cap="none" spc="0" normalizeH="0" baseline="0" noProof="0" dirty="0" err="1">
                <a:ln>
                  <a:noFill/>
                </a:ln>
                <a:solidFill>
                  <a:srgbClr val="49C5B1"/>
                </a:solidFill>
                <a:effectLst/>
                <a:uLnTx/>
                <a:uFillTx/>
                <a:latin typeface="-apple-system"/>
                <a:ea typeface="+mn-ea"/>
                <a:cs typeface="+mn-cs"/>
              </a:rPr>
              <a:t>promptflow</a:t>
            </a:r>
            <a:r>
              <a:rPr kumimoji="0" lang="en-GB" sz="1050" b="0" i="0" u="none" strike="noStrike" kern="1200" cap="none" spc="0" normalizeH="0" baseline="0" noProof="0" dirty="0">
                <a:ln>
                  <a:noFill/>
                </a:ln>
                <a:solidFill>
                  <a:srgbClr val="49C5B1"/>
                </a:solidFill>
                <a:effectLst/>
                <a:uLnTx/>
                <a:uFillTx/>
                <a:latin typeface="-apple-system"/>
                <a:ea typeface="+mn-ea"/>
                <a:cs typeface="+mn-cs"/>
              </a:rPr>
              <a:t> evaluation</a:t>
            </a:r>
            <a:r>
              <a:rPr kumimoji="0" lang="en-GB" sz="1050" b="0" i="0" u="none" strike="noStrike" kern="1200" cap="none" spc="0" normalizeH="0" baseline="0" noProof="0" dirty="0">
                <a:ln>
                  <a:noFill/>
                </a:ln>
                <a:solidFill>
                  <a:srgbClr val="FFFFFF"/>
                </a:solidFill>
                <a:effectLst/>
                <a:uLnTx/>
                <a:uFillTx/>
                <a:latin typeface="-apple-system"/>
                <a:ea typeface="+mn-ea"/>
                <a:cs typeface="+mn-cs"/>
              </a:rPr>
              <a:t>: Did the evaluation results differ from </a:t>
            </a:r>
            <a:r>
              <a:rPr kumimoji="0" lang="en-GB" sz="1050" b="0" i="0" u="none" strike="noStrike" kern="1200" cap="none" spc="0" normalizeH="0" baseline="0" noProof="0" dirty="0">
                <a:ln>
                  <a:noFill/>
                </a:ln>
                <a:solidFill>
                  <a:srgbClr val="49C5B1"/>
                </a:solidFill>
                <a:effectLst/>
                <a:uLnTx/>
                <a:uFillTx/>
                <a:latin typeface="-apple-system"/>
                <a:ea typeface="+mn-ea"/>
                <a:cs typeface="+mn-cs"/>
              </a:rPr>
              <a:t>Single-index evaluation? </a:t>
            </a:r>
            <a:r>
              <a:rPr kumimoji="0" lang="en-GB" sz="1050" b="0" i="0" u="none" strike="noStrike" kern="1200" cap="none" spc="0" normalizeH="0" baseline="0" noProof="0" dirty="0">
                <a:ln>
                  <a:noFill/>
                </a:ln>
                <a:solidFill>
                  <a:srgbClr val="FFFFFF"/>
                </a:solidFill>
                <a:effectLst/>
                <a:uLnTx/>
                <a:uFillTx/>
                <a:latin typeface="-apple-system"/>
                <a:ea typeface="+mn-ea"/>
                <a:cs typeface="+mn-cs"/>
              </a:rPr>
              <a:t>In what way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8DC8E8"/>
                </a:solidFill>
                <a:effectLst/>
                <a:uLnTx/>
                <a:uFillTx/>
                <a:latin typeface="-apple-system"/>
                <a:ea typeface="+mn-ea"/>
                <a:cs typeface="+mn-cs"/>
              </a:rPr>
              <a:t>Do</a:t>
            </a:r>
            <a:r>
              <a:rPr kumimoji="0" lang="en-GB" sz="1800" b="0" i="0" u="none" strike="noStrike" kern="1200" cap="none" spc="0" normalizeH="0" baseline="0" noProof="0" dirty="0">
                <a:ln>
                  <a:noFill/>
                </a:ln>
                <a:solidFill>
                  <a:srgbClr val="FFFFFF"/>
                </a:solidFill>
                <a:effectLst/>
                <a:uLnTx/>
                <a:uFillTx/>
                <a:latin typeface="-apple-system"/>
                <a:ea typeface="+mn-ea"/>
                <a:cs typeface="+mn-cs"/>
              </a:rPr>
              <a:t>: </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GB" sz="1800" b="0" i="0" u="none" strike="noStrike" kern="1200" cap="none" spc="0" normalizeH="0" baseline="0" noProof="0" dirty="0">
                <a:ln>
                  <a:noFill/>
                </a:ln>
                <a:solidFill>
                  <a:srgbClr val="FFFFFF"/>
                </a:solidFill>
                <a:effectLst/>
                <a:uLnTx/>
                <a:uFillTx/>
                <a:latin typeface="-apple-system"/>
                <a:ea typeface="+mn-ea"/>
                <a:cs typeface="+mn-cs"/>
              </a:rPr>
              <a:t>Create both manual evaluation from AI Studio, and automatic evaluation from AI studio, and </a:t>
            </a:r>
            <a:r>
              <a:rPr kumimoji="0" lang="en-GB" sz="1800" b="0" i="0" u="none" strike="noStrike" kern="1200" cap="none" spc="0" normalizeH="0" baseline="0" noProof="0" dirty="0" err="1">
                <a:ln>
                  <a:noFill/>
                </a:ln>
                <a:solidFill>
                  <a:srgbClr val="FFFFFF"/>
                </a:solidFill>
                <a:effectLst/>
                <a:uLnTx/>
                <a:uFillTx/>
                <a:latin typeface="-apple-system"/>
                <a:ea typeface="+mn-ea"/>
                <a:cs typeface="+mn-cs"/>
              </a:rPr>
              <a:t>promptflow</a:t>
            </a:r>
            <a:r>
              <a:rPr kumimoji="0" lang="en-GB" sz="1800" b="0" i="0" u="none" strike="noStrike" kern="1200" cap="none" spc="0" normalizeH="0" baseline="0" noProof="0" dirty="0">
                <a:ln>
                  <a:noFill/>
                </a:ln>
                <a:solidFill>
                  <a:srgbClr val="FFFFFF"/>
                </a:solidFill>
                <a:effectLst/>
                <a:uLnTx/>
                <a:uFillTx/>
                <a:latin typeface="-apple-system"/>
                <a:ea typeface="+mn-ea"/>
                <a:cs typeface="+mn-cs"/>
              </a:rPr>
              <a:t> batch evaluation on ground truth data.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8DC8E8"/>
                </a:solidFill>
                <a:effectLst/>
                <a:uLnTx/>
                <a:uFillTx/>
                <a:latin typeface="-apple-system"/>
                <a:ea typeface="+mn-ea"/>
                <a:cs typeface="+mn-cs"/>
              </a:rPr>
              <a:t>Not needed</a:t>
            </a:r>
            <a:r>
              <a:rPr kumimoji="0" lang="en-GB" sz="1800" b="0" i="0" u="none" strike="noStrike" kern="1200" cap="none" spc="0" normalizeH="0" baseline="0" noProof="0" dirty="0">
                <a:ln>
                  <a:noFill/>
                </a:ln>
                <a:solidFill>
                  <a:srgbClr val="FFFFFF"/>
                </a:solidFill>
                <a:effectLst/>
                <a:uLnTx/>
                <a:uFillTx/>
                <a:latin typeface="-apple-system"/>
                <a:ea typeface="+mn-ea"/>
                <a:cs typeface="+mn-cs"/>
              </a:rPr>
              <a:t>: </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GB" sz="1800" b="0" i="0" u="none" strike="noStrike" kern="1200" cap="none" spc="0" normalizeH="0" baseline="0" noProof="0" dirty="0">
                <a:ln>
                  <a:noFill/>
                </a:ln>
                <a:solidFill>
                  <a:srgbClr val="FFFFFF"/>
                </a:solidFill>
                <a:effectLst/>
                <a:uLnTx/>
                <a:uFillTx/>
                <a:latin typeface="-apple-system"/>
                <a:ea typeface="+mn-ea"/>
                <a:cs typeface="+mn-cs"/>
              </a:rPr>
              <a:t>You do not need to finetune the model. You don’t need to do real-time monitoring (gold star of you did)</a:t>
            </a:r>
          </a:p>
        </p:txBody>
      </p:sp>
    </p:spTree>
    <p:extLst>
      <p:ext uri="{BB962C8B-B14F-4D97-AF65-F5344CB8AC3E}">
        <p14:creationId xmlns:p14="http://schemas.microsoft.com/office/powerpoint/2010/main" val="310357431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bg>
      <p:bgPr>
        <a:solidFill>
          <a:srgbClr val="111111"/>
        </a:solidFill>
        <a:effectLst/>
      </p:bgPr>
    </p:bg>
    <p:spTree>
      <p:nvGrpSpPr>
        <p:cNvPr id="1" name="">
          <a:extLst>
            <a:ext uri="{FF2B5EF4-FFF2-40B4-BE49-F238E27FC236}">
              <a16:creationId xmlns:a16="http://schemas.microsoft.com/office/drawing/2014/main" id="{C8E1AADB-2852-D6FB-DFB3-3A0BCBB87F4A}"/>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9DF9493F-2F00-D95B-36E7-522BE3028AAA}"/>
              </a:ext>
            </a:extLst>
          </p:cNvPr>
          <p:cNvPicPr>
            <a:picLocks noChangeAspect="1"/>
          </p:cNvPicPr>
          <p:nvPr/>
        </p:nvPicPr>
        <p:blipFill>
          <a:blip r:embed="rId3"/>
          <a:stretch>
            <a:fillRect/>
          </a:stretch>
        </p:blipFill>
        <p:spPr>
          <a:xfrm>
            <a:off x="3823871" y="1542348"/>
            <a:ext cx="7349321" cy="4806993"/>
          </a:xfrm>
          <a:prstGeom prst="rect">
            <a:avLst/>
          </a:prstGeom>
        </p:spPr>
      </p:pic>
      <p:cxnSp>
        <p:nvCxnSpPr>
          <p:cNvPr id="4" name="Straight Connector 3">
            <a:extLst>
              <a:ext uri="{FF2B5EF4-FFF2-40B4-BE49-F238E27FC236}">
                <a16:creationId xmlns:a16="http://schemas.microsoft.com/office/drawing/2014/main" id="{FFC12296-A494-8C8B-B858-EF7A87D5A3E3}"/>
              </a:ext>
              <a:ext uri="{C183D7F6-B498-43B3-948B-1728B52AA6E4}">
                <adec:decorative xmlns:adec="http://schemas.microsoft.com/office/drawing/2017/decorative" val="1"/>
              </a:ext>
            </a:extLst>
          </p:cNvPr>
          <p:cNvCxnSpPr>
            <a:cxnSpLocks/>
          </p:cNvCxnSpPr>
          <p:nvPr/>
        </p:nvCxnSpPr>
        <p:spPr>
          <a:xfrm>
            <a:off x="2901375" y="1288514"/>
            <a:ext cx="0" cy="4783827"/>
          </a:xfrm>
          <a:prstGeom prst="line">
            <a:avLst/>
          </a:prstGeom>
          <a:noFill/>
          <a:ln w="12700" cap="rnd" cmpd="sng" algn="ctr">
            <a:solidFill>
              <a:srgbClr val="3A4953"/>
            </a:solidFill>
            <a:prstDash val="solid"/>
            <a:headEnd type="none" w="lg" len="med"/>
            <a:tailEnd type="none" w="lg" len="med"/>
          </a:ln>
          <a:effectLst/>
        </p:spPr>
      </p:cxnSp>
      <p:sp>
        <p:nvSpPr>
          <p:cNvPr id="2" name="Title 1">
            <a:extLst>
              <a:ext uri="{FF2B5EF4-FFF2-40B4-BE49-F238E27FC236}">
                <a16:creationId xmlns:a16="http://schemas.microsoft.com/office/drawing/2014/main" id="{C2BD2F8D-0EDC-61E0-4AC8-BD09EB532008}"/>
              </a:ext>
            </a:extLst>
          </p:cNvPr>
          <p:cNvSpPr txBox="1">
            <a:spLocks/>
          </p:cNvSpPr>
          <p:nvPr/>
        </p:nvSpPr>
        <p:spPr>
          <a:xfrm>
            <a:off x="154236" y="508659"/>
            <a:ext cx="11574979" cy="553999"/>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19" rtl="0" eaLnBrk="1" fontAlgn="auto" latinLnBrk="0" hangingPunct="1">
              <a:lnSpc>
                <a:spcPct val="100000"/>
              </a:lnSpc>
              <a:spcBef>
                <a:spcPct val="0"/>
              </a:spcBef>
              <a:spcAft>
                <a:spcPts val="0"/>
              </a:spcAft>
              <a:buClrTx/>
              <a:buSzTx/>
              <a:buFontTx/>
              <a:buNone/>
              <a:tabLst/>
              <a:defRPr/>
            </a:pPr>
            <a:r>
              <a:rPr kumimoji="0" lang="en-GB" sz="4000" b="0" i="0" u="none" strike="noStrike" kern="0" cap="none" spc="-51" normalizeH="0" baseline="0" noProof="0" dirty="0">
                <a:ln>
                  <a:noFill/>
                </a:ln>
                <a:solidFill>
                  <a:srgbClr val="FFFFFF"/>
                </a:solidFill>
                <a:effectLst/>
                <a:uLnTx/>
                <a:uFillTx/>
                <a:latin typeface="Segoe UI Semibold"/>
                <a:ea typeface="+mn-ea"/>
                <a:cs typeface="Segoe UI Semibold" panose="020B0702040204020203" pitchFamily="34" charset="0"/>
              </a:rPr>
              <a:t>Q1, Q2:What value does these insights give you?</a:t>
            </a:r>
          </a:p>
          <a:p>
            <a:pPr marL="0" marR="0" lvl="0" indent="0" algn="l" defTabSz="932719" rtl="0" eaLnBrk="1" fontAlgn="auto" latinLnBrk="0" hangingPunct="1">
              <a:lnSpc>
                <a:spcPct val="100000"/>
              </a:lnSpc>
              <a:spcBef>
                <a:spcPct val="0"/>
              </a:spcBef>
              <a:spcAft>
                <a:spcPts val="0"/>
              </a:spcAft>
              <a:buClrTx/>
              <a:buSzTx/>
              <a:buFontTx/>
              <a:buNone/>
              <a:tabLst/>
              <a:defRPr/>
            </a:pPr>
            <a:endParaRPr kumimoji="0" lang="en-GB" sz="4000" b="0" i="1" u="none" strike="noStrike" kern="0" cap="none" spc="-51" normalizeH="0" baseline="0" noProof="0" dirty="0">
              <a:ln>
                <a:noFill/>
              </a:ln>
              <a:gradFill>
                <a:gsLst>
                  <a:gs pos="25000">
                    <a:srgbClr val="8DC8E8"/>
                  </a:gs>
                  <a:gs pos="75000">
                    <a:srgbClr val="CD98CF"/>
                  </a:gs>
                </a:gsLst>
                <a:lin ang="2700000" scaled="0"/>
              </a:gradFill>
              <a:effectLst/>
              <a:uLnTx/>
              <a:uFillTx/>
              <a:latin typeface="Segoe UI Semibold"/>
              <a:ea typeface="+mn-ea"/>
              <a:cs typeface="Segoe UI Semibold" panose="020B0702040204020203" pitchFamily="34" charset="0"/>
            </a:endParaRPr>
          </a:p>
        </p:txBody>
      </p:sp>
      <p:sp>
        <p:nvSpPr>
          <p:cNvPr id="6" name="TextBox 5">
            <a:extLst>
              <a:ext uri="{FF2B5EF4-FFF2-40B4-BE49-F238E27FC236}">
                <a16:creationId xmlns:a16="http://schemas.microsoft.com/office/drawing/2014/main" id="{E074CE6B-411F-080F-7D80-F2E0E51F519B}"/>
              </a:ext>
            </a:extLst>
          </p:cNvPr>
          <p:cNvSpPr txBox="1"/>
          <p:nvPr/>
        </p:nvSpPr>
        <p:spPr>
          <a:xfrm>
            <a:off x="192535" y="1450038"/>
            <a:ext cx="2613092" cy="4585871"/>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600" b="0" i="0" u="none" strike="noStrike" kern="1200" cap="none" spc="0" normalizeH="0" baseline="0" noProof="0" dirty="0">
                <a:ln>
                  <a:noFill/>
                </a:ln>
                <a:solidFill>
                  <a:srgbClr val="FF33CC"/>
                </a:solidFill>
                <a:effectLst/>
                <a:uLnTx/>
                <a:uFillTx/>
                <a:latin typeface="-apple-system"/>
                <a:ea typeface="+mn-ea"/>
                <a:cs typeface="+mn-cs"/>
              </a:rPr>
              <a:t>Insight A</a:t>
            </a:r>
            <a:r>
              <a:rPr kumimoji="0" lang="en-GB" sz="1600" b="0" i="0" u="none" strike="noStrike" kern="1200" cap="none" spc="0" normalizeH="0" baseline="0" noProof="0" dirty="0">
                <a:ln>
                  <a:noFill/>
                </a:ln>
                <a:solidFill>
                  <a:srgbClr val="FFFFFF"/>
                </a:solidFill>
                <a:effectLst/>
                <a:uLnTx/>
                <a:uFillTx/>
                <a:latin typeface="-apple-system"/>
                <a:ea typeface="+mn-ea"/>
                <a:cs typeface="+mn-cs"/>
              </a:rPr>
              <a:t>) Good </a:t>
            </a:r>
            <a:r>
              <a:rPr kumimoji="0" lang="en-GB" sz="1600" b="0" i="0" u="none" strike="noStrike" kern="1200" cap="none" spc="0" normalizeH="0" baseline="0" noProof="0" dirty="0" err="1">
                <a:ln>
                  <a:noFill/>
                </a:ln>
                <a:solidFill>
                  <a:srgbClr val="FFFFFF"/>
                </a:solidFill>
                <a:effectLst/>
                <a:uLnTx/>
                <a:uFillTx/>
                <a:latin typeface="-apple-system"/>
                <a:ea typeface="+mn-ea"/>
                <a:cs typeface="+mn-cs"/>
              </a:rPr>
              <a:t>groundednes</a:t>
            </a:r>
            <a:r>
              <a:rPr kumimoji="0" lang="en-GB" sz="1600" b="0" i="0" u="none" strike="noStrike" kern="1200" cap="none" spc="0" normalizeH="0" baseline="0" noProof="0" dirty="0">
                <a:ln>
                  <a:noFill/>
                </a:ln>
                <a:solidFill>
                  <a:srgbClr val="FFFFFF"/>
                </a:solidFill>
                <a:effectLst/>
                <a:uLnTx/>
                <a:uFillTx/>
                <a:latin typeface="-apple-system"/>
                <a:ea typeface="+mn-ea"/>
                <a:cs typeface="+mn-cs"/>
              </a:rPr>
              <a:t> in answers, and relevant answers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600" b="0" i="0" u="none" strike="noStrike" kern="1200" cap="none" spc="0" normalizeH="0" baseline="0" noProof="0" dirty="0">
                <a:ln>
                  <a:noFill/>
                </a:ln>
                <a:solidFill>
                  <a:srgbClr val="FF33CC"/>
                </a:solidFill>
                <a:effectLst/>
                <a:uLnTx/>
                <a:uFillTx/>
                <a:latin typeface="-apple-system"/>
                <a:ea typeface="+mn-ea"/>
                <a:cs typeface="+mn-cs"/>
              </a:rPr>
              <a:t>Insight B</a:t>
            </a:r>
            <a:r>
              <a:rPr kumimoji="0" lang="en-GB" sz="1600" b="0" i="0" u="none" strike="noStrike" kern="1200" cap="none" spc="0" normalizeH="0" baseline="0" noProof="0" dirty="0">
                <a:ln>
                  <a:noFill/>
                </a:ln>
                <a:solidFill>
                  <a:srgbClr val="FFFFFF"/>
                </a:solidFill>
                <a:effectLst/>
                <a:uLnTx/>
                <a:uFillTx/>
                <a:latin typeface="-apple-system"/>
                <a:ea typeface="+mn-ea"/>
                <a:cs typeface="+mn-cs"/>
              </a:rPr>
              <a:t>) Coherence and similarity to ground truth answers was low</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600" b="0" i="0" u="none" strike="noStrike" kern="1200" cap="none" spc="0" normalizeH="0" baseline="0" noProof="0" dirty="0">
                <a:ln>
                  <a:noFill/>
                </a:ln>
                <a:solidFill>
                  <a:srgbClr val="FF33CC"/>
                </a:solidFill>
                <a:effectLst/>
                <a:uLnTx/>
                <a:uFillTx/>
                <a:latin typeface="-apple-system"/>
                <a:ea typeface="+mn-ea"/>
                <a:cs typeface="+mn-cs"/>
              </a:rPr>
              <a:t>Action 1</a:t>
            </a:r>
            <a:r>
              <a:rPr kumimoji="0" lang="en-GB" sz="1600" b="0" i="0" u="none" strike="noStrike" kern="1200" cap="none" spc="0" normalizeH="0" baseline="0" noProof="0" dirty="0">
                <a:ln>
                  <a:noFill/>
                </a:ln>
                <a:solidFill>
                  <a:srgbClr val="FFFFFF"/>
                </a:solidFill>
                <a:effectLst/>
                <a:uLnTx/>
                <a:uFillTx/>
                <a:latin typeface="-apple-system"/>
                <a:ea typeface="+mn-ea"/>
                <a:cs typeface="+mn-cs"/>
              </a:rPr>
              <a:t>: Try another retrieval approach: Vector VS Keyword VS Hybrid</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600" b="0" i="0" u="none" strike="noStrike" kern="1200" cap="none" spc="0" normalizeH="0" baseline="0" noProof="0" dirty="0">
                <a:ln>
                  <a:noFill/>
                </a:ln>
                <a:solidFill>
                  <a:srgbClr val="FF33CC"/>
                </a:solidFill>
                <a:effectLst/>
                <a:uLnTx/>
                <a:uFillTx/>
                <a:latin typeface="-apple-system"/>
                <a:ea typeface="+mn-ea"/>
                <a:cs typeface="+mn-cs"/>
              </a:rPr>
              <a:t>Action 2</a:t>
            </a:r>
            <a:r>
              <a:rPr kumimoji="0" lang="en-GB" sz="1600" b="0" i="0" u="none" strike="noStrike" kern="1200" cap="none" spc="0" normalizeH="0" baseline="0" noProof="0" dirty="0">
                <a:ln>
                  <a:noFill/>
                </a:ln>
                <a:solidFill>
                  <a:srgbClr val="FFFFFF"/>
                </a:solidFill>
                <a:effectLst/>
                <a:uLnTx/>
                <a:uFillTx/>
                <a:latin typeface="-apple-system"/>
                <a:ea typeface="+mn-ea"/>
                <a:cs typeface="+mn-cs"/>
              </a:rPr>
              <a:t>: Try changing temperature</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600" b="0" i="0" u="none" strike="noStrike" kern="1200" cap="none" spc="0" normalizeH="0" baseline="0" noProof="0" dirty="0">
                <a:ln>
                  <a:noFill/>
                </a:ln>
                <a:solidFill>
                  <a:srgbClr val="FF33CC"/>
                </a:solidFill>
                <a:effectLst/>
                <a:uLnTx/>
                <a:uFillTx/>
                <a:latin typeface="-apple-system"/>
                <a:ea typeface="+mn-ea"/>
                <a:cs typeface="+mn-cs"/>
              </a:rPr>
              <a:t>Action 3</a:t>
            </a:r>
            <a:r>
              <a:rPr kumimoji="0" lang="en-GB" sz="1600" b="0" i="0" u="none" strike="noStrike" kern="1200" cap="none" spc="0" normalizeH="0" baseline="0" noProof="0" dirty="0">
                <a:ln>
                  <a:noFill/>
                </a:ln>
                <a:solidFill>
                  <a:srgbClr val="FFFFFF"/>
                </a:solidFill>
                <a:effectLst/>
                <a:uLnTx/>
                <a:uFillTx/>
                <a:latin typeface="-apple-system"/>
                <a:ea typeface="+mn-ea"/>
                <a:cs typeface="+mn-cs"/>
              </a:rPr>
              <a:t>: Try adding more ground truth data</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1800" b="0" i="0" u="none" strike="noStrike" kern="1200" cap="none" spc="0" normalizeH="0" baseline="0" noProof="0" dirty="0">
              <a:ln>
                <a:noFill/>
              </a:ln>
              <a:solidFill>
                <a:srgbClr val="FFFFFF"/>
              </a:solidFill>
              <a:effectLst/>
              <a:uLnTx/>
              <a:uFillTx/>
              <a:latin typeface="-apple-system"/>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18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endParaRPr>
          </a:p>
        </p:txBody>
      </p:sp>
      <p:sp>
        <p:nvSpPr>
          <p:cNvPr id="7" name="Rectangle 6">
            <a:extLst>
              <a:ext uri="{FF2B5EF4-FFF2-40B4-BE49-F238E27FC236}">
                <a16:creationId xmlns:a16="http://schemas.microsoft.com/office/drawing/2014/main" id="{32F4DD2A-315F-30FE-01D4-4946982A28FA}"/>
              </a:ext>
            </a:extLst>
          </p:cNvPr>
          <p:cNvSpPr/>
          <p:nvPr/>
        </p:nvSpPr>
        <p:spPr>
          <a:xfrm rot="2389156">
            <a:off x="8995674" y="572876"/>
            <a:ext cx="2945037" cy="1754326"/>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1" i="0" u="none" strike="noStrike" kern="1200" cap="none" spc="0" normalizeH="0" baseline="0" noProof="0" dirty="0">
                <a:ln w="9525">
                  <a:solidFill>
                    <a:srgbClr val="000000"/>
                  </a:solidFill>
                  <a:prstDash val="solid"/>
                </a:ln>
                <a:solidFill>
                  <a:srgbClr val="49C5B1"/>
                </a:solidFill>
                <a:effectLst>
                  <a:outerShdw blurRad="12700" dist="38100" dir="2700000" algn="tl" rotWithShape="0">
                    <a:srgbClr val="49C5B1">
                      <a:lumMod val="60000"/>
                      <a:lumOff val="40000"/>
                    </a:srgbClr>
                  </a:outerShdw>
                </a:effectLst>
                <a:uLnTx/>
                <a:uFillTx/>
                <a:latin typeface="Segoe UI"/>
                <a:ea typeface="+mn-ea"/>
                <a:cs typeface="+mn-cs"/>
              </a:rPr>
              <a:t>Example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1" i="0" u="none" strike="noStrike" kern="1200" cap="none" spc="0" normalizeH="0" baseline="0" noProof="0" dirty="0">
                <a:ln w="9525">
                  <a:solidFill>
                    <a:srgbClr val="000000"/>
                  </a:solidFill>
                  <a:prstDash val="solid"/>
                </a:ln>
                <a:solidFill>
                  <a:srgbClr val="49C5B1"/>
                </a:solidFill>
                <a:effectLst>
                  <a:outerShdw blurRad="12700" dist="38100" dir="2700000" algn="tl" rotWithShape="0">
                    <a:srgbClr val="49C5B1">
                      <a:lumMod val="60000"/>
                      <a:lumOff val="40000"/>
                    </a:srgbClr>
                  </a:outerShdw>
                </a:effectLst>
                <a:uLnTx/>
                <a:uFillTx/>
                <a:latin typeface="Segoe UI"/>
                <a:ea typeface="+mn-ea"/>
                <a:cs typeface="+mn-cs"/>
              </a:rPr>
              <a:t>(</a:t>
            </a:r>
            <a:r>
              <a:rPr kumimoji="0" lang="en-US" sz="5400" b="1" i="0" u="none" strike="noStrike" kern="1200" cap="none" spc="0" normalizeH="0" baseline="0" noProof="0" dirty="0" err="1">
                <a:ln w="9525">
                  <a:solidFill>
                    <a:srgbClr val="000000"/>
                  </a:solidFill>
                  <a:prstDash val="solid"/>
                </a:ln>
                <a:solidFill>
                  <a:srgbClr val="49C5B1"/>
                </a:solidFill>
                <a:effectLst>
                  <a:outerShdw blurRad="12700" dist="38100" dir="2700000" algn="tl" rotWithShape="0">
                    <a:srgbClr val="49C5B1">
                      <a:lumMod val="60000"/>
                      <a:lumOff val="40000"/>
                    </a:srgbClr>
                  </a:outerShdw>
                </a:effectLst>
                <a:uLnTx/>
                <a:uFillTx/>
                <a:latin typeface="Segoe UI"/>
                <a:ea typeface="+mn-ea"/>
                <a:cs typeface="+mn-cs"/>
              </a:rPr>
              <a:t>GenAI</a:t>
            </a:r>
            <a:r>
              <a:rPr kumimoji="0" lang="en-US" sz="5400" b="1" i="0" u="none" strike="noStrike" kern="1200" cap="none" spc="0" normalizeH="0" baseline="0" noProof="0" dirty="0">
                <a:ln w="9525">
                  <a:solidFill>
                    <a:srgbClr val="000000"/>
                  </a:solidFill>
                  <a:prstDash val="solid"/>
                </a:ln>
                <a:solidFill>
                  <a:srgbClr val="49C5B1"/>
                </a:solidFill>
                <a:effectLst>
                  <a:outerShdw blurRad="12700" dist="38100" dir="2700000" algn="tl" rotWithShape="0">
                    <a:srgbClr val="49C5B1">
                      <a:lumMod val="60000"/>
                      <a:lumOff val="40000"/>
                    </a:srgbClr>
                  </a:outerShdw>
                </a:effectLst>
                <a:uLnTx/>
                <a:uFillTx/>
                <a:latin typeface="Segoe UI"/>
                <a:ea typeface="+mn-ea"/>
                <a:cs typeface="+mn-cs"/>
              </a:rPr>
              <a:t>)</a:t>
            </a:r>
          </a:p>
        </p:txBody>
      </p:sp>
      <p:grpSp>
        <p:nvGrpSpPr>
          <p:cNvPr id="11" name="Group 10">
            <a:extLst>
              <a:ext uri="{FF2B5EF4-FFF2-40B4-BE49-F238E27FC236}">
                <a16:creationId xmlns:a16="http://schemas.microsoft.com/office/drawing/2014/main" id="{B56A4468-98AB-C43D-EE6A-731E08C6FFB6}"/>
              </a:ext>
            </a:extLst>
          </p:cNvPr>
          <p:cNvGrpSpPr/>
          <p:nvPr/>
        </p:nvGrpSpPr>
        <p:grpSpPr>
          <a:xfrm>
            <a:off x="7454422" y="1818695"/>
            <a:ext cx="2719800" cy="979560"/>
            <a:chOff x="7454422" y="1818695"/>
            <a:chExt cx="2719800" cy="979560"/>
          </a:xfrm>
        </p:grpSpPr>
        <mc:AlternateContent xmlns:mc="http://schemas.openxmlformats.org/markup-compatibility/2006">
          <mc:Choice xmlns:p14="http://schemas.microsoft.com/office/powerpoint/2010/main" Requires="p14">
            <p:contentPart p14:bwMode="auto" r:id="rId4">
              <p14:nvContentPartPr>
                <p14:cNvPr id="9" name="Ink 8">
                  <a:extLst>
                    <a:ext uri="{FF2B5EF4-FFF2-40B4-BE49-F238E27FC236}">
                      <a16:creationId xmlns:a16="http://schemas.microsoft.com/office/drawing/2014/main" id="{513700DE-48BB-9352-5F4A-BC324FD8EF4E}"/>
                    </a:ext>
                  </a:extLst>
                </p14:cNvPr>
                <p14:cNvContentPartPr/>
                <p14:nvPr/>
              </p14:nvContentPartPr>
              <p14:xfrm>
                <a:off x="7454422" y="1818695"/>
                <a:ext cx="1186920" cy="856440"/>
              </p14:xfrm>
            </p:contentPart>
          </mc:Choice>
          <mc:Fallback>
            <p:pic>
              <p:nvPicPr>
                <p:cNvPr id="9" name="Ink 8">
                  <a:extLst>
                    <a:ext uri="{FF2B5EF4-FFF2-40B4-BE49-F238E27FC236}">
                      <a16:creationId xmlns:a16="http://schemas.microsoft.com/office/drawing/2014/main" id="{513700DE-48BB-9352-5F4A-BC324FD8EF4E}"/>
                    </a:ext>
                  </a:extLst>
                </p:cNvPr>
                <p:cNvPicPr/>
                <p:nvPr/>
              </p:nvPicPr>
              <p:blipFill>
                <a:blip r:embed="rId5"/>
                <a:stretch>
                  <a:fillRect/>
                </a:stretch>
              </p:blipFill>
              <p:spPr>
                <a:xfrm>
                  <a:off x="7445782" y="1810055"/>
                  <a:ext cx="1204560" cy="87408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10" name="Ink 9">
                  <a:extLst>
                    <a:ext uri="{FF2B5EF4-FFF2-40B4-BE49-F238E27FC236}">
                      <a16:creationId xmlns:a16="http://schemas.microsoft.com/office/drawing/2014/main" id="{23F0C32A-E11F-92C5-632E-0EE5514236E9}"/>
                    </a:ext>
                  </a:extLst>
                </p14:cNvPr>
                <p14:cNvContentPartPr/>
                <p14:nvPr/>
              </p14:nvContentPartPr>
              <p14:xfrm>
                <a:off x="9192502" y="1947215"/>
                <a:ext cx="981720" cy="851040"/>
              </p14:xfrm>
            </p:contentPart>
          </mc:Choice>
          <mc:Fallback>
            <p:pic>
              <p:nvPicPr>
                <p:cNvPr id="10" name="Ink 9">
                  <a:extLst>
                    <a:ext uri="{FF2B5EF4-FFF2-40B4-BE49-F238E27FC236}">
                      <a16:creationId xmlns:a16="http://schemas.microsoft.com/office/drawing/2014/main" id="{23F0C32A-E11F-92C5-632E-0EE5514236E9}"/>
                    </a:ext>
                  </a:extLst>
                </p:cNvPr>
                <p:cNvPicPr/>
                <p:nvPr/>
              </p:nvPicPr>
              <p:blipFill>
                <a:blip r:embed="rId7"/>
                <a:stretch>
                  <a:fillRect/>
                </a:stretch>
              </p:blipFill>
              <p:spPr>
                <a:xfrm>
                  <a:off x="9183502" y="1938575"/>
                  <a:ext cx="999360" cy="868680"/>
                </a:xfrm>
                <a:prstGeom prst="rect">
                  <a:avLst/>
                </a:prstGeom>
              </p:spPr>
            </p:pic>
          </mc:Fallback>
        </mc:AlternateContent>
      </p:grpSp>
    </p:spTree>
    <p:extLst>
      <p:ext uri="{BB962C8B-B14F-4D97-AF65-F5344CB8AC3E}">
        <p14:creationId xmlns:p14="http://schemas.microsoft.com/office/powerpoint/2010/main" val="35795939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showMasterSp="0">
  <p:cSld>
    <p:bg>
      <p:bgPr>
        <a:solidFill>
          <a:srgbClr val="111111"/>
        </a:solidFill>
        <a:effectLst/>
      </p:bgPr>
    </p:bg>
    <p:spTree>
      <p:nvGrpSpPr>
        <p:cNvPr id="1" name="">
          <a:extLst>
            <a:ext uri="{FF2B5EF4-FFF2-40B4-BE49-F238E27FC236}">
              <a16:creationId xmlns:a16="http://schemas.microsoft.com/office/drawing/2014/main" id="{C6221208-8162-250D-EE91-84EF9F1383CF}"/>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62FC36CA-0347-C8B1-4F6C-6B4850E1CCD1}"/>
              </a:ext>
            </a:extLst>
          </p:cNvPr>
          <p:cNvSpPr txBox="1">
            <a:spLocks/>
          </p:cNvSpPr>
          <p:nvPr/>
        </p:nvSpPr>
        <p:spPr>
          <a:xfrm>
            <a:off x="154236" y="508659"/>
            <a:ext cx="11574979" cy="553999"/>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19" rtl="0" eaLnBrk="1" fontAlgn="auto" latinLnBrk="0" hangingPunct="1">
              <a:lnSpc>
                <a:spcPct val="100000"/>
              </a:lnSpc>
              <a:spcBef>
                <a:spcPct val="0"/>
              </a:spcBef>
              <a:spcAft>
                <a:spcPts val="0"/>
              </a:spcAft>
              <a:buClrTx/>
              <a:buSzTx/>
              <a:buFontTx/>
              <a:buNone/>
              <a:tabLst/>
              <a:defRPr/>
            </a:pPr>
            <a:r>
              <a:rPr kumimoji="0" lang="en-GB" sz="4000" b="0" i="0" u="none" strike="noStrike" kern="0" cap="none" spc="-51" normalizeH="0" baseline="0" noProof="0" dirty="0">
                <a:ln>
                  <a:noFill/>
                </a:ln>
                <a:solidFill>
                  <a:srgbClr val="FFFFFF"/>
                </a:solidFill>
                <a:effectLst/>
                <a:uLnTx/>
                <a:uFillTx/>
                <a:latin typeface="Segoe UI Semibold"/>
                <a:ea typeface="+mn-ea"/>
                <a:cs typeface="Segoe UI Semibold" panose="020B0702040204020203" pitchFamily="34" charset="0"/>
              </a:rPr>
              <a:t>Agenda</a:t>
            </a:r>
            <a:endParaRPr kumimoji="0" lang="en-GB" sz="4000" b="0" i="1" u="none" strike="noStrike" kern="0" cap="none" spc="-51" normalizeH="0" baseline="0" noProof="0" dirty="0">
              <a:ln>
                <a:noFill/>
              </a:ln>
              <a:gradFill>
                <a:gsLst>
                  <a:gs pos="25000">
                    <a:srgbClr val="8DC8E8"/>
                  </a:gs>
                  <a:gs pos="75000">
                    <a:srgbClr val="CD98CF"/>
                  </a:gs>
                </a:gsLst>
                <a:lin ang="2700000" scaled="0"/>
              </a:gradFill>
              <a:effectLst/>
              <a:uLnTx/>
              <a:uFillTx/>
              <a:latin typeface="Segoe UI Semibold"/>
              <a:ea typeface="+mn-ea"/>
              <a:cs typeface="Segoe UI Semibold" panose="020B0702040204020203" pitchFamily="34" charset="0"/>
            </a:endParaRPr>
          </a:p>
        </p:txBody>
      </p:sp>
      <p:pic>
        <p:nvPicPr>
          <p:cNvPr id="12" name="Picture 11">
            <a:extLst>
              <a:ext uri="{FF2B5EF4-FFF2-40B4-BE49-F238E27FC236}">
                <a16:creationId xmlns:a16="http://schemas.microsoft.com/office/drawing/2014/main" id="{46148DC8-ED24-B161-0740-E115227335C5}"/>
              </a:ext>
            </a:extLst>
          </p:cNvPr>
          <p:cNvPicPr>
            <a:picLocks noChangeAspect="1"/>
          </p:cNvPicPr>
          <p:nvPr/>
        </p:nvPicPr>
        <p:blipFill>
          <a:blip r:embed="rId3"/>
          <a:stretch>
            <a:fillRect/>
          </a:stretch>
        </p:blipFill>
        <p:spPr>
          <a:xfrm>
            <a:off x="6332399" y="0"/>
            <a:ext cx="5859601" cy="6858000"/>
          </a:xfrm>
          <a:prstGeom prst="rect">
            <a:avLst/>
          </a:prstGeom>
        </p:spPr>
      </p:pic>
      <p:sp>
        <p:nvSpPr>
          <p:cNvPr id="13" name="Left Brace 12">
            <a:extLst>
              <a:ext uri="{FF2B5EF4-FFF2-40B4-BE49-F238E27FC236}">
                <a16:creationId xmlns:a16="http://schemas.microsoft.com/office/drawing/2014/main" id="{61C6FC45-9006-2028-C7EC-3449B2B711F8}"/>
              </a:ext>
            </a:extLst>
          </p:cNvPr>
          <p:cNvSpPr/>
          <p:nvPr/>
        </p:nvSpPr>
        <p:spPr>
          <a:xfrm>
            <a:off x="5740134" y="2920336"/>
            <a:ext cx="627153" cy="3873034"/>
          </a:xfrm>
          <a:prstGeom prst="leftBrac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E"/>
          </a:p>
        </p:txBody>
      </p:sp>
      <p:sp>
        <p:nvSpPr>
          <p:cNvPr id="14" name="TextBox 13">
            <a:extLst>
              <a:ext uri="{FF2B5EF4-FFF2-40B4-BE49-F238E27FC236}">
                <a16:creationId xmlns:a16="http://schemas.microsoft.com/office/drawing/2014/main" id="{D0235B63-CA68-AE40-11DF-5183DCD4BDC8}"/>
              </a:ext>
            </a:extLst>
          </p:cNvPr>
          <p:cNvSpPr txBox="1"/>
          <p:nvPr/>
        </p:nvSpPr>
        <p:spPr>
          <a:xfrm>
            <a:off x="4002295" y="4682112"/>
            <a:ext cx="1408527" cy="307777"/>
          </a:xfrm>
          <a:prstGeom prst="rect">
            <a:avLst/>
          </a:prstGeom>
          <a:noFill/>
        </p:spPr>
        <p:txBody>
          <a:bodyPr wrap="none" lIns="0" tIns="0" rIns="0" bIns="0" rtlCol="0">
            <a:spAutoFit/>
          </a:bodyPr>
          <a:lstStyle/>
          <a:p>
            <a:pPr algn="l"/>
            <a:r>
              <a:rPr lang="en-GB" sz="2000" dirty="0"/>
              <a:t>You are here</a:t>
            </a:r>
            <a:endParaRPr lang="en-SE" sz="2000" dirty="0" err="1"/>
          </a:p>
        </p:txBody>
      </p:sp>
    </p:spTree>
    <p:extLst>
      <p:ext uri="{BB962C8B-B14F-4D97-AF65-F5344CB8AC3E}">
        <p14:creationId xmlns:p14="http://schemas.microsoft.com/office/powerpoint/2010/main" val="402883508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11111"/>
        </a:solidFill>
        <a:effectLst/>
      </p:bgPr>
    </p:bg>
    <p:spTree>
      <p:nvGrpSpPr>
        <p:cNvPr id="1" name=""/>
        <p:cNvGrpSpPr/>
        <p:nvPr/>
      </p:nvGrpSpPr>
      <p:grpSpPr>
        <a:xfrm>
          <a:off x="0" y="0"/>
          <a:ext cx="0" cy="0"/>
          <a:chOff x="0" y="0"/>
          <a:chExt cx="0" cy="0"/>
        </a:xfrm>
      </p:grpSpPr>
      <p:sp>
        <p:nvSpPr>
          <p:cNvPr id="7" name="Title 14">
            <a:extLst>
              <a:ext uri="{FF2B5EF4-FFF2-40B4-BE49-F238E27FC236}">
                <a16:creationId xmlns:a16="http://schemas.microsoft.com/office/drawing/2014/main" id="{D5BE723E-B9F1-D155-F6A5-CDB8DCAB3433}"/>
              </a:ext>
            </a:extLst>
          </p:cNvPr>
          <p:cNvSpPr txBox="1">
            <a:spLocks noGrp="1"/>
          </p:cNvSpPr>
          <p:nvPr>
            <p:ph type="title" idx="4294967295"/>
          </p:nvPr>
        </p:nvSpPr>
        <p:spPr>
          <a:xfrm>
            <a:off x="461921" y="3241621"/>
            <a:ext cx="4586324" cy="609398"/>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797999" rtl="0" eaLnBrk="1" fontAlgn="base" latinLnBrk="0" hangingPunct="1">
              <a:lnSpc>
                <a:spcPct val="90000"/>
              </a:lnSpc>
              <a:spcBef>
                <a:spcPct val="0"/>
              </a:spcBef>
              <a:spcAft>
                <a:spcPct val="0"/>
              </a:spcAft>
              <a:buClrTx/>
              <a:buSzTx/>
              <a:buFontTx/>
              <a:buNone/>
              <a:tabLst>
                <a:tab pos="920876" algn="l"/>
              </a:tabLst>
              <a:defRPr/>
            </a:pPr>
            <a:r>
              <a:rPr kumimoji="0" lang="en-CA" sz="4400" b="0" i="0" u="none" strike="noStrike" kern="1200" cap="none" spc="-50" normalizeH="0" baseline="0" noProof="0" dirty="0">
                <a:ln w="3175">
                  <a:noFill/>
                </a:ln>
                <a:gradFill flip="none" rotWithShape="1">
                  <a:gsLst>
                    <a:gs pos="12000">
                      <a:srgbClr val="FFFFFF"/>
                    </a:gs>
                    <a:gs pos="100000">
                      <a:srgbClr val="FFFFFF"/>
                    </a:gs>
                  </a:gsLst>
                  <a:lin ang="18900000" scaled="1"/>
                  <a:tileRect/>
                </a:gradFill>
                <a:effectLst/>
                <a:uLnTx/>
                <a:uFillTx/>
                <a:latin typeface="Segoe UI Semibold"/>
                <a:ea typeface="+mn-ea"/>
                <a:cs typeface="Segoe UI" pitchFamily="34" charset="0"/>
              </a:rPr>
              <a:t>DEMO</a:t>
            </a:r>
          </a:p>
        </p:txBody>
      </p:sp>
      <p:sp>
        <p:nvSpPr>
          <p:cNvPr id="8" name="Title 14">
            <a:extLst>
              <a:ext uri="{FF2B5EF4-FFF2-40B4-BE49-F238E27FC236}">
                <a16:creationId xmlns:a16="http://schemas.microsoft.com/office/drawing/2014/main" id="{C0A4E990-41BD-AD61-51B7-B51F91BA3F52}"/>
              </a:ext>
            </a:extLst>
          </p:cNvPr>
          <p:cNvSpPr txBox="1">
            <a:spLocks/>
          </p:cNvSpPr>
          <p:nvPr/>
        </p:nvSpPr>
        <p:spPr>
          <a:xfrm>
            <a:off x="461921" y="3823319"/>
            <a:ext cx="3898541" cy="498598"/>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797999" rtl="0" eaLnBrk="1" fontAlgn="base" latinLnBrk="0" hangingPunct="1">
              <a:lnSpc>
                <a:spcPct val="90000"/>
              </a:lnSpc>
              <a:spcBef>
                <a:spcPct val="0"/>
              </a:spcBef>
              <a:spcAft>
                <a:spcPct val="0"/>
              </a:spcAft>
              <a:buClrTx/>
              <a:buSzTx/>
              <a:buFontTx/>
              <a:buNone/>
              <a:tabLst>
                <a:tab pos="920876" algn="l"/>
              </a:tabLst>
              <a:defRPr/>
            </a:pPr>
            <a:r>
              <a:rPr kumimoji="0" lang="en-CA" sz="3600" b="0" i="0" u="none" strike="noStrike" kern="1200" cap="none" spc="-50" normalizeH="0" baseline="0" noProof="0" dirty="0">
                <a:ln>
                  <a:noFill/>
                </a:ln>
                <a:gradFill>
                  <a:gsLst>
                    <a:gs pos="25000">
                      <a:srgbClr val="8DC8E8"/>
                    </a:gs>
                    <a:gs pos="75000">
                      <a:srgbClr val="CD98CF"/>
                    </a:gs>
                  </a:gsLst>
                  <a:lin ang="2700000" scaled="0"/>
                </a:gradFill>
                <a:effectLst/>
                <a:uLnTx/>
                <a:uFillTx/>
                <a:latin typeface="Segoe UI Semibold"/>
                <a:ea typeface="+mn-ea"/>
                <a:cs typeface="Segoe UI Semibold" panose="020B0702040204020203" pitchFamily="34" charset="0"/>
              </a:rPr>
              <a:t>Scenario 1</a:t>
            </a:r>
          </a:p>
        </p:txBody>
      </p:sp>
      <p:cxnSp>
        <p:nvCxnSpPr>
          <p:cNvPr id="4" name="Straight Connector 3">
            <a:extLst>
              <a:ext uri="{FF2B5EF4-FFF2-40B4-BE49-F238E27FC236}">
                <a16:creationId xmlns:a16="http://schemas.microsoft.com/office/drawing/2014/main" id="{CED20E78-BC9D-8866-AD58-076F3B4C586A}"/>
              </a:ext>
              <a:ext uri="{C183D7F6-B498-43B3-948B-1728B52AA6E4}">
                <adec:decorative xmlns:adec="http://schemas.microsoft.com/office/drawing/2017/decorative" val="1"/>
              </a:ext>
            </a:extLst>
          </p:cNvPr>
          <p:cNvCxnSpPr>
            <a:cxnSpLocks/>
          </p:cNvCxnSpPr>
          <p:nvPr/>
        </p:nvCxnSpPr>
        <p:spPr>
          <a:xfrm>
            <a:off x="5011271" y="3209365"/>
            <a:ext cx="36974" cy="3137541"/>
          </a:xfrm>
          <a:prstGeom prst="line">
            <a:avLst/>
          </a:prstGeom>
          <a:noFill/>
          <a:ln w="12700" cap="rnd" cmpd="sng" algn="ctr">
            <a:solidFill>
              <a:srgbClr val="3A4953"/>
            </a:solidFill>
            <a:prstDash val="solid"/>
            <a:headEnd type="none" w="lg" len="med"/>
            <a:tailEnd type="none" w="lg" len="med"/>
          </a:ln>
          <a:effectLst/>
        </p:spPr>
      </p:cxnSp>
      <p:sp>
        <p:nvSpPr>
          <p:cNvPr id="9" name="Title 14">
            <a:extLst>
              <a:ext uri="{FF2B5EF4-FFF2-40B4-BE49-F238E27FC236}">
                <a16:creationId xmlns:a16="http://schemas.microsoft.com/office/drawing/2014/main" id="{9F48150F-63A2-DE35-3BB6-38344C6049B5}"/>
              </a:ext>
            </a:extLst>
          </p:cNvPr>
          <p:cNvSpPr txBox="1">
            <a:spLocks/>
          </p:cNvSpPr>
          <p:nvPr/>
        </p:nvSpPr>
        <p:spPr>
          <a:xfrm>
            <a:off x="4630271" y="10254"/>
            <a:ext cx="7508351" cy="498598"/>
          </a:xfrm>
          <a:prstGeom prst="rect">
            <a:avLst/>
          </a:prstGeom>
          <a:solidFill>
            <a:schemeClr val="accent3"/>
          </a:solid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797999" rtl="0" eaLnBrk="1" fontAlgn="base" latinLnBrk="0" hangingPunct="1">
              <a:lnSpc>
                <a:spcPct val="90000"/>
              </a:lnSpc>
              <a:spcBef>
                <a:spcPct val="0"/>
              </a:spcBef>
              <a:spcAft>
                <a:spcPct val="0"/>
              </a:spcAft>
              <a:buClrTx/>
              <a:buSzTx/>
              <a:buFontTx/>
              <a:buNone/>
              <a:tabLst>
                <a:tab pos="920876" algn="l"/>
              </a:tabLst>
              <a:defRPr/>
            </a:pPr>
            <a:r>
              <a:rPr kumimoji="0" lang="en-CA" sz="3600" b="0" i="0" u="none" strike="noStrike" kern="1200" cap="none" spc="-50" normalizeH="0" baseline="0" noProof="0" dirty="0">
                <a:ln>
                  <a:noFill/>
                </a:ln>
                <a:solidFill>
                  <a:srgbClr val="FFFFFF"/>
                </a:solidFill>
                <a:effectLst/>
                <a:uLnTx/>
                <a:uFillTx/>
                <a:latin typeface="Segoe UI Semibold"/>
                <a:ea typeface="+mn-ea"/>
                <a:cs typeface="Segoe UI Semibold" panose="020B0702040204020203" pitchFamily="34" charset="0"/>
              </a:rPr>
              <a:t>Scenario 1: RAI Dashboard (ML)</a:t>
            </a:r>
          </a:p>
        </p:txBody>
      </p:sp>
      <p:pic>
        <p:nvPicPr>
          <p:cNvPr id="6" name="Picture 5">
            <a:extLst>
              <a:ext uri="{FF2B5EF4-FFF2-40B4-BE49-F238E27FC236}">
                <a16:creationId xmlns:a16="http://schemas.microsoft.com/office/drawing/2014/main" id="{B06BF42B-C9D3-2E7A-BB1A-C3859CCE383B}"/>
              </a:ext>
            </a:extLst>
          </p:cNvPr>
          <p:cNvPicPr>
            <a:picLocks noChangeAspect="1"/>
          </p:cNvPicPr>
          <p:nvPr/>
        </p:nvPicPr>
        <p:blipFill>
          <a:blip r:embed="rId3"/>
          <a:stretch>
            <a:fillRect/>
          </a:stretch>
        </p:blipFill>
        <p:spPr>
          <a:xfrm>
            <a:off x="8265044" y="580151"/>
            <a:ext cx="3873578" cy="2416674"/>
          </a:xfrm>
          <a:prstGeom prst="rect">
            <a:avLst/>
          </a:prstGeom>
        </p:spPr>
      </p:pic>
      <p:sp>
        <p:nvSpPr>
          <p:cNvPr id="10" name="Title 14">
            <a:extLst>
              <a:ext uri="{FF2B5EF4-FFF2-40B4-BE49-F238E27FC236}">
                <a16:creationId xmlns:a16="http://schemas.microsoft.com/office/drawing/2014/main" id="{1DFBD061-E8D6-C4CC-A3AC-F379A2C5A731}"/>
              </a:ext>
            </a:extLst>
          </p:cNvPr>
          <p:cNvSpPr txBox="1">
            <a:spLocks/>
          </p:cNvSpPr>
          <p:nvPr/>
        </p:nvSpPr>
        <p:spPr>
          <a:xfrm>
            <a:off x="5283819" y="3169412"/>
            <a:ext cx="4918016" cy="443198"/>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342900" marR="0" lvl="0" indent="-342900" algn="l" defTabSz="797999" rtl="0" eaLnBrk="1" fontAlgn="base" latinLnBrk="0" hangingPunct="1">
              <a:lnSpc>
                <a:spcPct val="90000"/>
              </a:lnSpc>
              <a:spcBef>
                <a:spcPct val="0"/>
              </a:spcBef>
              <a:spcAft>
                <a:spcPct val="0"/>
              </a:spcAft>
              <a:buClrTx/>
              <a:buSzTx/>
              <a:buFontTx/>
              <a:buAutoNum type="arabicPeriod"/>
              <a:tabLst>
                <a:tab pos="920876" algn="l"/>
              </a:tabLst>
              <a:defRPr/>
            </a:pPr>
            <a:r>
              <a:rPr kumimoji="0" lang="en-CA" sz="1600" b="0" i="0" u="none" strike="noStrike" kern="1200" cap="none" spc="-50" normalizeH="0" baseline="0" noProof="0" dirty="0">
                <a:ln>
                  <a:noFill/>
                </a:ln>
                <a:gradFill>
                  <a:gsLst>
                    <a:gs pos="25000">
                      <a:srgbClr val="8DC8E8"/>
                    </a:gs>
                    <a:gs pos="75000">
                      <a:srgbClr val="CD98CF"/>
                    </a:gs>
                  </a:gsLst>
                  <a:lin ang="2700000" scaled="0"/>
                </a:gradFill>
                <a:effectLst/>
                <a:uLnTx/>
                <a:uFillTx/>
                <a:latin typeface="Segoe UI Semibold"/>
                <a:ea typeface="+mn-ea"/>
                <a:cs typeface="Segoe UI Semibold" panose="020B0702040204020203" pitchFamily="34" charset="0"/>
              </a:rPr>
              <a:t>Go to GITHUB repo (Data, Instructions, Code)</a:t>
            </a:r>
          </a:p>
          <a:p>
            <a:pPr marL="0" marR="0" lvl="0" indent="0" algn="l" defTabSz="797999" rtl="0" eaLnBrk="1" fontAlgn="base" latinLnBrk="0" hangingPunct="1">
              <a:lnSpc>
                <a:spcPct val="90000"/>
              </a:lnSpc>
              <a:spcBef>
                <a:spcPct val="0"/>
              </a:spcBef>
              <a:spcAft>
                <a:spcPct val="0"/>
              </a:spcAft>
              <a:buClrTx/>
              <a:buSzTx/>
              <a:buFontTx/>
              <a:buNone/>
              <a:tabLst>
                <a:tab pos="920876" algn="l"/>
              </a:tabLst>
              <a:defRPr/>
            </a:pPr>
            <a:r>
              <a:rPr kumimoji="0" lang="en-CA" sz="1600" b="0" i="0" u="none" strike="noStrike" kern="1200" cap="none" spc="-50" normalizeH="0" baseline="0" noProof="0" dirty="0">
                <a:ln>
                  <a:noFill/>
                </a:ln>
                <a:gradFill>
                  <a:gsLst>
                    <a:gs pos="25000">
                      <a:srgbClr val="8DC8E8"/>
                    </a:gs>
                    <a:gs pos="75000">
                      <a:srgbClr val="CD98CF"/>
                    </a:gs>
                  </a:gsLst>
                  <a:lin ang="2700000" scaled="0"/>
                </a:gradFill>
                <a:effectLst/>
                <a:uLnTx/>
                <a:uFillTx/>
                <a:latin typeface="Segoe UI Semibold"/>
                <a:ea typeface="+mn-ea"/>
                <a:cs typeface="Segoe UI Semibold" panose="020B0702040204020203" pitchFamily="34" charset="0"/>
              </a:rPr>
              <a:t> </a:t>
            </a:r>
            <a:r>
              <a:rPr kumimoji="0" lang="en-CA" sz="1400" b="0" i="0" u="none" strike="noStrike" kern="1200" cap="none" spc="-50" normalizeH="0" baseline="0" noProof="0" dirty="0">
                <a:ln>
                  <a:noFill/>
                </a:ln>
                <a:solidFill>
                  <a:srgbClr val="FFFFFF"/>
                </a:solidFill>
                <a:effectLst/>
                <a:uLnTx/>
                <a:uFillTx/>
                <a:latin typeface="Segoe UI Semibold"/>
                <a:ea typeface="+mn-ea"/>
                <a:cs typeface="Segoe UI Semibold" panose="020B0702040204020203" pitchFamily="34" charset="0"/>
              </a:rPr>
              <a:t>https://github.com/jostrm/azure-rai-hax</a:t>
            </a:r>
          </a:p>
        </p:txBody>
      </p:sp>
      <p:sp>
        <p:nvSpPr>
          <p:cNvPr id="12" name="Title 14">
            <a:extLst>
              <a:ext uri="{FF2B5EF4-FFF2-40B4-BE49-F238E27FC236}">
                <a16:creationId xmlns:a16="http://schemas.microsoft.com/office/drawing/2014/main" id="{4757A33C-6FE5-6E88-F4CA-1EEAD915684B}"/>
              </a:ext>
            </a:extLst>
          </p:cNvPr>
          <p:cNvSpPr txBox="1">
            <a:spLocks/>
          </p:cNvSpPr>
          <p:nvPr/>
        </p:nvSpPr>
        <p:spPr>
          <a:xfrm>
            <a:off x="5283819" y="3851019"/>
            <a:ext cx="6680485" cy="443198"/>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797999" rtl="0" eaLnBrk="1" fontAlgn="base" latinLnBrk="0" hangingPunct="1">
              <a:lnSpc>
                <a:spcPct val="90000"/>
              </a:lnSpc>
              <a:spcBef>
                <a:spcPct val="0"/>
              </a:spcBef>
              <a:spcAft>
                <a:spcPct val="0"/>
              </a:spcAft>
              <a:buClrTx/>
              <a:buSzTx/>
              <a:buFontTx/>
              <a:buNone/>
              <a:tabLst>
                <a:tab pos="920876" algn="l"/>
              </a:tabLst>
              <a:defRPr/>
            </a:pPr>
            <a:r>
              <a:rPr kumimoji="0" lang="en-CA" sz="1600" b="0" i="0" u="none" strike="noStrike" kern="1200" cap="none" spc="-50" normalizeH="0" baseline="0" noProof="0" dirty="0">
                <a:ln>
                  <a:noFill/>
                </a:ln>
                <a:gradFill>
                  <a:gsLst>
                    <a:gs pos="25000">
                      <a:srgbClr val="8DC8E8"/>
                    </a:gs>
                    <a:gs pos="75000">
                      <a:srgbClr val="CD98CF"/>
                    </a:gs>
                  </a:gsLst>
                  <a:lin ang="2700000" scaled="0"/>
                </a:gradFill>
                <a:effectLst/>
                <a:uLnTx/>
                <a:uFillTx/>
                <a:latin typeface="Segoe UI Semibold"/>
                <a:ea typeface="+mn-ea"/>
                <a:cs typeface="Segoe UI Semibold" panose="020B0702040204020203" pitchFamily="34" charset="0"/>
              </a:rPr>
              <a:t>2. Follow instructions, e.g. run notebook that TRAINS model, and Generate the RAI dashboard</a:t>
            </a:r>
          </a:p>
        </p:txBody>
      </p:sp>
      <p:sp>
        <p:nvSpPr>
          <p:cNvPr id="14" name="Title 14">
            <a:extLst>
              <a:ext uri="{FF2B5EF4-FFF2-40B4-BE49-F238E27FC236}">
                <a16:creationId xmlns:a16="http://schemas.microsoft.com/office/drawing/2014/main" id="{D933B820-412F-A19E-80F1-3BBE550896C6}"/>
              </a:ext>
            </a:extLst>
          </p:cNvPr>
          <p:cNvSpPr txBox="1">
            <a:spLocks/>
          </p:cNvSpPr>
          <p:nvPr/>
        </p:nvSpPr>
        <p:spPr>
          <a:xfrm>
            <a:off x="5283819" y="4481004"/>
            <a:ext cx="6680485" cy="2520690"/>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797999" rtl="0" eaLnBrk="1" fontAlgn="base" latinLnBrk="0" hangingPunct="1">
              <a:lnSpc>
                <a:spcPct val="90000"/>
              </a:lnSpc>
              <a:spcBef>
                <a:spcPct val="0"/>
              </a:spcBef>
              <a:spcAft>
                <a:spcPct val="0"/>
              </a:spcAft>
              <a:buClrTx/>
              <a:buSzTx/>
              <a:buFontTx/>
              <a:buNone/>
              <a:tabLst>
                <a:tab pos="920876" algn="l"/>
              </a:tabLst>
              <a:defRPr/>
            </a:pPr>
            <a:r>
              <a:rPr kumimoji="0" lang="en-CA" sz="1600" b="0" i="0" u="none" strike="noStrike" kern="1200" cap="none" spc="-50" normalizeH="0" baseline="0" noProof="0" dirty="0">
                <a:ln>
                  <a:noFill/>
                </a:ln>
                <a:gradFill>
                  <a:gsLst>
                    <a:gs pos="25000">
                      <a:srgbClr val="8DC8E8"/>
                    </a:gs>
                    <a:gs pos="75000">
                      <a:srgbClr val="CD98CF"/>
                    </a:gs>
                  </a:gsLst>
                  <a:lin ang="2700000" scaled="0"/>
                </a:gradFill>
                <a:effectLst/>
                <a:uLnTx/>
                <a:uFillTx/>
                <a:latin typeface="Segoe UI Semibold"/>
                <a:ea typeface="+mn-ea"/>
                <a:cs typeface="Segoe UI Semibold" panose="020B0702040204020203" pitchFamily="34" charset="0"/>
              </a:rPr>
              <a:t>3. Use the RAI dashboard. Push all buttons, write down answers for the Q’s in the GITHUB instructions. E.g. Q’s like</a:t>
            </a:r>
          </a:p>
          <a:p>
            <a:pPr marL="285750" marR="0" lvl="0" indent="-285750" algn="l" defTabSz="797999" rtl="0" eaLnBrk="1" fontAlgn="base" latinLnBrk="0" hangingPunct="1">
              <a:lnSpc>
                <a:spcPct val="90000"/>
              </a:lnSpc>
              <a:spcBef>
                <a:spcPct val="0"/>
              </a:spcBef>
              <a:spcAft>
                <a:spcPct val="0"/>
              </a:spcAft>
              <a:buClrTx/>
              <a:buSzTx/>
              <a:buFontTx/>
              <a:buChar char="-"/>
              <a:tabLst>
                <a:tab pos="920876" algn="l"/>
              </a:tabLst>
              <a:defRPr/>
            </a:pPr>
            <a:r>
              <a:rPr kumimoji="0" lang="en-CA" sz="1600" b="0" i="0" u="none" strike="noStrike" kern="1200" cap="none" spc="-50" normalizeH="0" baseline="0" noProof="0" dirty="0">
                <a:ln>
                  <a:noFill/>
                </a:ln>
                <a:solidFill>
                  <a:srgbClr val="FFFFFF"/>
                </a:solidFill>
                <a:effectLst/>
                <a:uLnTx/>
                <a:uFillTx/>
                <a:latin typeface="Segoe UI Semibold"/>
                <a:ea typeface="+mn-ea"/>
                <a:cs typeface="Segoe UI Semibold" panose="020B0702040204020203" pitchFamily="34" charset="0"/>
              </a:rPr>
              <a:t>Q1) What values does the Error analysis section bring you, where you can create temporary cohorts, or create new cohorts?</a:t>
            </a:r>
          </a:p>
          <a:p>
            <a:pPr marL="285750" marR="0" lvl="0" indent="-285750" algn="l" defTabSz="797999" rtl="0" eaLnBrk="1" fontAlgn="base" latinLnBrk="0" hangingPunct="1">
              <a:lnSpc>
                <a:spcPct val="90000"/>
              </a:lnSpc>
              <a:spcBef>
                <a:spcPct val="0"/>
              </a:spcBef>
              <a:spcAft>
                <a:spcPct val="0"/>
              </a:spcAft>
              <a:buClrTx/>
              <a:buSzTx/>
              <a:buFontTx/>
              <a:buChar char="-"/>
              <a:tabLst>
                <a:tab pos="920876" algn="l"/>
              </a:tabLst>
              <a:defRPr/>
            </a:pPr>
            <a:r>
              <a:rPr kumimoji="0" lang="en-CA" sz="1600" b="0" i="0" u="none" strike="noStrike" kern="1200" cap="none" spc="-50" normalizeH="0" baseline="0" noProof="0" dirty="0">
                <a:ln>
                  <a:noFill/>
                </a:ln>
                <a:solidFill>
                  <a:srgbClr val="FFFFFF"/>
                </a:solidFill>
                <a:effectLst/>
                <a:uLnTx/>
                <a:uFillTx/>
                <a:latin typeface="Segoe UI Semibold"/>
                <a:ea typeface="+mn-ea"/>
                <a:cs typeface="Segoe UI Semibold" panose="020B0702040204020203" pitchFamily="34" charset="0"/>
              </a:rPr>
              <a:t>Q2) What values does the other section bring you? </a:t>
            </a:r>
          </a:p>
          <a:p>
            <a:pPr marL="742950" marR="0" lvl="1" indent="-285750" algn="l" defTabSz="797999" rtl="0" eaLnBrk="1" fontAlgn="base" latinLnBrk="0" hangingPunct="1">
              <a:lnSpc>
                <a:spcPct val="90000"/>
              </a:lnSpc>
              <a:spcBef>
                <a:spcPts val="0"/>
              </a:spcBef>
              <a:spcAft>
                <a:spcPct val="0"/>
              </a:spcAft>
              <a:buClrTx/>
              <a:buSzTx/>
              <a:buFontTx/>
              <a:buChar char="-"/>
              <a:tabLst>
                <a:tab pos="920876" algn="l"/>
              </a:tabLst>
              <a:defRPr/>
            </a:pPr>
            <a:r>
              <a:rPr kumimoji="0" lang="en-GB" sz="1800" b="0" i="0" u="none" strike="noStrike" kern="1200" cap="none" spc="0" normalizeH="0" baseline="0" noProof="0" dirty="0">
                <a:ln>
                  <a:noFill/>
                </a:ln>
                <a:solidFill>
                  <a:srgbClr val="FFFFFF"/>
                </a:solidFill>
                <a:effectLst/>
                <a:uLnTx/>
                <a:uFillTx/>
                <a:latin typeface="Segoe UI"/>
                <a:ea typeface="+mn-ea"/>
                <a:cs typeface="Segoe UI Semibold" panose="020B0702040204020203" pitchFamily="34" charset="0"/>
              </a:rPr>
              <a:t>Other representations of Error analysis, Counterfactuals analysis and what-if analysis, Feature importance, Fairness, Causal analysis (only regression supported), </a:t>
            </a:r>
          </a:p>
          <a:p>
            <a:pPr marL="285750" marR="0" lvl="0" indent="-285750" algn="l" defTabSz="797999" rtl="0" eaLnBrk="1" fontAlgn="base" latinLnBrk="0" hangingPunct="1">
              <a:lnSpc>
                <a:spcPct val="90000"/>
              </a:lnSpc>
              <a:spcBef>
                <a:spcPct val="0"/>
              </a:spcBef>
              <a:spcAft>
                <a:spcPct val="0"/>
              </a:spcAft>
              <a:buClrTx/>
              <a:buSzTx/>
              <a:buFontTx/>
              <a:buChar char="-"/>
              <a:tabLst>
                <a:tab pos="920876" algn="l"/>
              </a:tabLst>
              <a:defRPr/>
            </a:pPr>
            <a:endParaRPr kumimoji="0" lang="en-GB" sz="1600" b="0" i="0" u="none" strike="noStrike" kern="1200" cap="none" spc="-50" normalizeH="0" baseline="0" noProof="0" dirty="0">
              <a:ln>
                <a:noFill/>
              </a:ln>
              <a:solidFill>
                <a:srgbClr val="FFFFFF"/>
              </a:solidFill>
              <a:effectLst/>
              <a:uLnTx/>
              <a:uFillTx/>
              <a:latin typeface="Segoe UI Semibold"/>
              <a:ea typeface="+mn-ea"/>
              <a:cs typeface="Segoe UI Semibold" panose="020B0702040204020203" pitchFamily="34" charset="0"/>
            </a:endParaRPr>
          </a:p>
          <a:p>
            <a:pPr marL="285750" marR="0" lvl="0" indent="-285750" algn="l" defTabSz="797999" rtl="0" eaLnBrk="1" fontAlgn="base" latinLnBrk="0" hangingPunct="1">
              <a:lnSpc>
                <a:spcPct val="90000"/>
              </a:lnSpc>
              <a:spcBef>
                <a:spcPct val="0"/>
              </a:spcBef>
              <a:spcAft>
                <a:spcPct val="0"/>
              </a:spcAft>
              <a:buClrTx/>
              <a:buSzTx/>
              <a:buFontTx/>
              <a:buChar char="-"/>
              <a:tabLst>
                <a:tab pos="920876" algn="l"/>
              </a:tabLst>
              <a:defRPr/>
            </a:pPr>
            <a:endParaRPr kumimoji="0" lang="en-CA" sz="1600" b="0" i="0" u="none" strike="noStrike" kern="1200" cap="none" spc="-50" normalizeH="0" baseline="0" noProof="0" dirty="0">
              <a:ln>
                <a:noFill/>
              </a:ln>
              <a:solidFill>
                <a:srgbClr val="FFFFFF"/>
              </a:solidFill>
              <a:effectLst/>
              <a:uLnTx/>
              <a:uFillTx/>
              <a:latin typeface="Segoe UI Semibold"/>
              <a:ea typeface="+mn-ea"/>
              <a:cs typeface="Segoe UI Semibold" panose="020B0702040204020203" pitchFamily="34" charset="0"/>
            </a:endParaRPr>
          </a:p>
          <a:p>
            <a:pPr marL="285750" marR="0" lvl="0" indent="-285750" algn="l" defTabSz="797999" rtl="0" eaLnBrk="1" fontAlgn="base" latinLnBrk="0" hangingPunct="1">
              <a:lnSpc>
                <a:spcPct val="90000"/>
              </a:lnSpc>
              <a:spcBef>
                <a:spcPct val="0"/>
              </a:spcBef>
              <a:spcAft>
                <a:spcPct val="0"/>
              </a:spcAft>
              <a:buClrTx/>
              <a:buSzTx/>
              <a:buFontTx/>
              <a:buChar char="-"/>
              <a:tabLst>
                <a:tab pos="920876" algn="l"/>
              </a:tabLst>
              <a:defRPr/>
            </a:pPr>
            <a:endParaRPr kumimoji="0" lang="en-CA" sz="1600" b="0" i="0" u="none" strike="noStrike" kern="1200" cap="none" spc="-50" normalizeH="0" baseline="0" noProof="0" dirty="0">
              <a:ln>
                <a:noFill/>
              </a:ln>
              <a:solidFill>
                <a:srgbClr val="FFFFFF"/>
              </a:solidFill>
              <a:effectLst/>
              <a:uLnTx/>
              <a:uFillTx/>
              <a:latin typeface="Segoe UI Semibold"/>
              <a:ea typeface="+mn-ea"/>
              <a:cs typeface="Segoe UI Semibold" panose="020B0702040204020203" pitchFamily="34" charset="0"/>
            </a:endParaRPr>
          </a:p>
        </p:txBody>
      </p:sp>
      <p:pic>
        <p:nvPicPr>
          <p:cNvPr id="16" name="Picture 15">
            <a:extLst>
              <a:ext uri="{FF2B5EF4-FFF2-40B4-BE49-F238E27FC236}">
                <a16:creationId xmlns:a16="http://schemas.microsoft.com/office/drawing/2014/main" id="{F6A272BF-5A41-DC34-C30C-39D75DF69D45}"/>
              </a:ext>
            </a:extLst>
          </p:cNvPr>
          <p:cNvPicPr>
            <a:picLocks noChangeAspect="1"/>
          </p:cNvPicPr>
          <p:nvPr/>
        </p:nvPicPr>
        <p:blipFill>
          <a:blip r:embed="rId4"/>
          <a:stretch>
            <a:fillRect/>
          </a:stretch>
        </p:blipFill>
        <p:spPr>
          <a:xfrm>
            <a:off x="551329" y="4592242"/>
            <a:ext cx="1205775" cy="1237626"/>
          </a:xfrm>
          <a:prstGeom prst="rect">
            <a:avLst/>
          </a:prstGeom>
        </p:spPr>
      </p:pic>
      <p:sp>
        <p:nvSpPr>
          <p:cNvPr id="18" name="TextBox 17">
            <a:extLst>
              <a:ext uri="{FF2B5EF4-FFF2-40B4-BE49-F238E27FC236}">
                <a16:creationId xmlns:a16="http://schemas.microsoft.com/office/drawing/2014/main" id="{D5BB2CCD-283D-337F-9817-90FEF702BBA9}"/>
              </a:ext>
            </a:extLst>
          </p:cNvPr>
          <p:cNvSpPr txBox="1"/>
          <p:nvPr/>
        </p:nvSpPr>
        <p:spPr>
          <a:xfrm>
            <a:off x="282388" y="5999871"/>
            <a:ext cx="4697506" cy="369332"/>
          </a:xfrm>
          <a:prstGeom prst="rect">
            <a:avLst/>
          </a:prstGeom>
          <a:noFill/>
        </p:spPr>
        <p:txBody>
          <a:bodyPr wrap="square">
            <a:spAutoFit/>
          </a:bodyPr>
          <a:lstStyle/>
          <a:p>
            <a:pPr marL="0" marR="0" lvl="0" indent="0" algn="l" defTabSz="797999" rtl="0" eaLnBrk="1" fontAlgn="base" latinLnBrk="0" hangingPunct="1">
              <a:lnSpc>
                <a:spcPct val="90000"/>
              </a:lnSpc>
              <a:spcBef>
                <a:spcPct val="0"/>
              </a:spcBef>
              <a:spcAft>
                <a:spcPct val="0"/>
              </a:spcAft>
              <a:buClrTx/>
              <a:buSzTx/>
              <a:buFontTx/>
              <a:buNone/>
              <a:tabLst>
                <a:tab pos="920876" algn="l"/>
              </a:tabLst>
              <a:defRPr/>
            </a:pPr>
            <a:r>
              <a:rPr kumimoji="0" lang="en-CA" sz="2000" b="0" i="0" u="none" strike="noStrike" kern="1200" cap="none" spc="0" normalizeH="0" baseline="0" noProof="0" dirty="0">
                <a:ln>
                  <a:noFill/>
                </a:ln>
                <a:gradFill>
                  <a:gsLst>
                    <a:gs pos="25000">
                      <a:srgbClr val="8DC8E8"/>
                    </a:gs>
                    <a:gs pos="75000">
                      <a:srgbClr val="CD98CF"/>
                    </a:gs>
                  </a:gsLst>
                  <a:lin ang="2700000" scaled="0"/>
                </a:gradFill>
                <a:effectLst/>
                <a:uLnTx/>
                <a:uFillTx/>
                <a:latin typeface="Segoe UI Semibold"/>
                <a:ea typeface="+mn-ea"/>
                <a:cs typeface="Segoe UI Semibold" panose="020B0702040204020203" pitchFamily="34" charset="0"/>
              </a:rPr>
              <a:t> </a:t>
            </a:r>
            <a:r>
              <a:rPr kumimoji="0" lang="en-CA" sz="1800" b="0" i="0" u="none" strike="noStrike" kern="1200" cap="none" spc="0" normalizeH="0" baseline="0" noProof="0" dirty="0">
                <a:ln>
                  <a:noFill/>
                </a:ln>
                <a:solidFill>
                  <a:srgbClr val="FFFFFF"/>
                </a:solidFill>
                <a:effectLst/>
                <a:uLnTx/>
                <a:uFillTx/>
                <a:latin typeface="Segoe UI"/>
                <a:ea typeface="+mn-ea"/>
                <a:cs typeface="Segoe UI Semibold" panose="020B0702040204020203" pitchFamily="34" charset="0"/>
              </a:rPr>
              <a:t>https://github.com/jostrm/azure-rai-hax</a:t>
            </a:r>
            <a:endParaRPr kumimoji="0" lang="en-CA" sz="1800" b="0" i="0" u="none" strike="noStrike" kern="1200" cap="none" spc="-50" normalizeH="0" baseline="0" noProof="0" dirty="0">
              <a:ln>
                <a:noFill/>
              </a:ln>
              <a:solidFill>
                <a:srgbClr val="FFFFFF"/>
              </a:solidFill>
              <a:effectLst/>
              <a:uLnTx/>
              <a:uFillTx/>
              <a:latin typeface="Segoe UI Semibold"/>
              <a:ea typeface="+mn-ea"/>
              <a:cs typeface="Segoe UI Semibold" panose="020B0702040204020203" pitchFamily="34" charset="0"/>
            </a:endParaRPr>
          </a:p>
        </p:txBody>
      </p:sp>
      <p:pic>
        <p:nvPicPr>
          <p:cNvPr id="20" name="Picture 19">
            <a:extLst>
              <a:ext uri="{FF2B5EF4-FFF2-40B4-BE49-F238E27FC236}">
                <a16:creationId xmlns:a16="http://schemas.microsoft.com/office/drawing/2014/main" id="{A96BC49C-A551-941B-C1DC-C7A75CAADC3C}"/>
              </a:ext>
            </a:extLst>
          </p:cNvPr>
          <p:cNvPicPr>
            <a:picLocks noChangeAspect="1"/>
          </p:cNvPicPr>
          <p:nvPr/>
        </p:nvPicPr>
        <p:blipFill>
          <a:blip r:embed="rId5"/>
          <a:stretch>
            <a:fillRect/>
          </a:stretch>
        </p:blipFill>
        <p:spPr>
          <a:xfrm>
            <a:off x="4686435" y="556487"/>
            <a:ext cx="3038613" cy="2450494"/>
          </a:xfrm>
          <a:prstGeom prst="rect">
            <a:avLst/>
          </a:prstGeom>
          <a:effectLst>
            <a:glow rad="127000">
              <a:schemeClr val="accent3"/>
            </a:glow>
          </a:effectLst>
        </p:spPr>
      </p:pic>
      <p:pic>
        <p:nvPicPr>
          <p:cNvPr id="25" name="Picture 24">
            <a:extLst>
              <a:ext uri="{FF2B5EF4-FFF2-40B4-BE49-F238E27FC236}">
                <a16:creationId xmlns:a16="http://schemas.microsoft.com/office/drawing/2014/main" id="{0223D140-7491-88BE-7B38-743FCD03C448}"/>
              </a:ext>
            </a:extLst>
          </p:cNvPr>
          <p:cNvPicPr>
            <a:picLocks noChangeAspect="1"/>
          </p:cNvPicPr>
          <p:nvPr/>
        </p:nvPicPr>
        <p:blipFill>
          <a:blip r:embed="rId6"/>
          <a:stretch>
            <a:fillRect/>
          </a:stretch>
        </p:blipFill>
        <p:spPr>
          <a:xfrm>
            <a:off x="487409" y="552307"/>
            <a:ext cx="3189853" cy="2461773"/>
          </a:xfrm>
          <a:prstGeom prst="rect">
            <a:avLst/>
          </a:prstGeom>
        </p:spPr>
      </p:pic>
      <p:sp>
        <p:nvSpPr>
          <p:cNvPr id="26" name="Arrow: Right 25">
            <a:extLst>
              <a:ext uri="{FF2B5EF4-FFF2-40B4-BE49-F238E27FC236}">
                <a16:creationId xmlns:a16="http://schemas.microsoft.com/office/drawing/2014/main" id="{3F9EDB47-101B-7ADD-8058-1477B4A281DE}"/>
              </a:ext>
            </a:extLst>
          </p:cNvPr>
          <p:cNvSpPr/>
          <p:nvPr/>
        </p:nvSpPr>
        <p:spPr bwMode="auto">
          <a:xfrm>
            <a:off x="2613212" y="1239599"/>
            <a:ext cx="2209800" cy="1436366"/>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SE" sz="2000" b="0" i="0" u="none" strike="noStrike" kern="1200" cap="none" spc="0" normalizeH="0" baseline="0" noProof="0" dirty="0" err="1">
              <a:ln>
                <a:noFill/>
              </a:ln>
              <a:solidFill>
                <a:srgbClr val="000000"/>
              </a:solidFill>
              <a:effectLst/>
              <a:uLnTx/>
              <a:uFillTx/>
              <a:latin typeface="Segoe UI"/>
              <a:ea typeface="Segoe UI" pitchFamily="34" charset="0"/>
              <a:cs typeface="Segoe UI" pitchFamily="34" charset="0"/>
            </a:endParaRPr>
          </a:p>
        </p:txBody>
      </p:sp>
      <p:sp>
        <p:nvSpPr>
          <p:cNvPr id="27" name="Arrow: Right 26">
            <a:extLst>
              <a:ext uri="{FF2B5EF4-FFF2-40B4-BE49-F238E27FC236}">
                <a16:creationId xmlns:a16="http://schemas.microsoft.com/office/drawing/2014/main" id="{3CBD6CC4-458A-CA00-6137-DE02C94BD1A8}"/>
              </a:ext>
            </a:extLst>
          </p:cNvPr>
          <p:cNvSpPr/>
          <p:nvPr/>
        </p:nvSpPr>
        <p:spPr bwMode="auto">
          <a:xfrm>
            <a:off x="7742826" y="1295399"/>
            <a:ext cx="1253256" cy="1120589"/>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SE" sz="2000" b="0" i="0" u="none" strike="noStrike" kern="1200" cap="none" spc="0" normalizeH="0" baseline="0" noProof="0" dirty="0" err="1">
              <a:ln>
                <a:noFill/>
              </a:ln>
              <a:solidFill>
                <a:srgbClr val="000000"/>
              </a:solidFill>
              <a:effectLst/>
              <a:uLnTx/>
              <a:uFillTx/>
              <a:latin typeface="Segoe UI"/>
              <a:ea typeface="Segoe UI" pitchFamily="34" charset="0"/>
              <a:cs typeface="Segoe UI" pitchFamily="34" charset="0"/>
            </a:endParaRPr>
          </a:p>
        </p:txBody>
      </p:sp>
      <p:sp>
        <p:nvSpPr>
          <p:cNvPr id="28" name="TextBox 27">
            <a:extLst>
              <a:ext uri="{FF2B5EF4-FFF2-40B4-BE49-F238E27FC236}">
                <a16:creationId xmlns:a16="http://schemas.microsoft.com/office/drawing/2014/main" id="{605D8813-1D12-95D9-9092-6E9DDDAC139B}"/>
              </a:ext>
            </a:extLst>
          </p:cNvPr>
          <p:cNvSpPr txBox="1"/>
          <p:nvPr/>
        </p:nvSpPr>
        <p:spPr>
          <a:xfrm>
            <a:off x="521884" y="228402"/>
            <a:ext cx="1357551" cy="369332"/>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50" normalizeH="0" baseline="0" noProof="0" dirty="0">
                <a:ln w="3175">
                  <a:noFill/>
                </a:ln>
                <a:gradFill flip="none" rotWithShape="1">
                  <a:gsLst>
                    <a:gs pos="0">
                      <a:srgbClr val="CD9AD0"/>
                    </a:gs>
                    <a:gs pos="74000">
                      <a:srgbClr val="8EC8E8"/>
                    </a:gs>
                  </a:gsLst>
                  <a:lin ang="10800000" scaled="1"/>
                  <a:tileRect/>
                </a:gradFill>
                <a:effectLst/>
                <a:uLnTx/>
                <a:uFillTx/>
                <a:latin typeface="Segoe UI Semibold"/>
                <a:ea typeface="+mj-lt"/>
                <a:cs typeface="Segoe UI Semibold"/>
              </a:rPr>
              <a:t>Notebook</a:t>
            </a:r>
            <a:endParaRPr kumimoji="0" lang="en-SE" sz="2400" b="0" i="0" u="none" strike="noStrike" kern="1200" cap="none" spc="-50" normalizeH="0" baseline="0" noProof="0" dirty="0" err="1">
              <a:ln w="3175">
                <a:noFill/>
              </a:ln>
              <a:gradFill flip="none" rotWithShape="1">
                <a:gsLst>
                  <a:gs pos="0">
                    <a:srgbClr val="CD9AD0"/>
                  </a:gs>
                  <a:gs pos="74000">
                    <a:srgbClr val="8EC8E8"/>
                  </a:gs>
                </a:gsLst>
                <a:lin ang="10800000" scaled="1"/>
                <a:tileRect/>
              </a:gradFill>
              <a:effectLst/>
              <a:uLnTx/>
              <a:uFillTx/>
              <a:latin typeface="Segoe UI Semibold"/>
              <a:ea typeface="+mj-lt"/>
              <a:cs typeface="Segoe UI Semibold"/>
            </a:endParaRPr>
          </a:p>
        </p:txBody>
      </p:sp>
      <p:sp>
        <p:nvSpPr>
          <p:cNvPr id="29" name="TextBox 28">
            <a:extLst>
              <a:ext uri="{FF2B5EF4-FFF2-40B4-BE49-F238E27FC236}">
                <a16:creationId xmlns:a16="http://schemas.microsoft.com/office/drawing/2014/main" id="{9D4BE864-EDB4-D962-06C5-E317E40D25A7}"/>
              </a:ext>
            </a:extLst>
          </p:cNvPr>
          <p:cNvSpPr txBox="1"/>
          <p:nvPr/>
        </p:nvSpPr>
        <p:spPr>
          <a:xfrm>
            <a:off x="2669404" y="1629325"/>
            <a:ext cx="1515608" cy="55399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FFFFFF"/>
                </a:solidFill>
                <a:effectLst/>
                <a:uLnTx/>
                <a:uFillTx/>
                <a:latin typeface="Segoe UI"/>
                <a:ea typeface="+mn-ea"/>
                <a:cs typeface="+mn-cs"/>
              </a:rPr>
              <a:t>Train pipeline+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FFFFFF"/>
                </a:solidFill>
                <a:effectLst/>
                <a:uLnTx/>
                <a:uFillTx/>
                <a:latin typeface="Segoe UI"/>
                <a:ea typeface="+mn-ea"/>
                <a:cs typeface="+mn-cs"/>
              </a:rPr>
              <a:t>RAI Pipeline</a:t>
            </a:r>
            <a:endParaRPr kumimoji="0" lang="en-SE" sz="1800" b="0" i="0" u="none" strike="noStrike" kern="1200" cap="none" spc="0" normalizeH="0" baseline="0" noProof="0" dirty="0" err="1">
              <a:ln>
                <a:noFill/>
              </a:ln>
              <a:solidFill>
                <a:srgbClr val="FFFFFF"/>
              </a:solidFill>
              <a:effectLst/>
              <a:uLnTx/>
              <a:uFillTx/>
              <a:latin typeface="Segoe UI"/>
              <a:ea typeface="+mn-ea"/>
              <a:cs typeface="+mn-cs"/>
            </a:endParaRPr>
          </a:p>
        </p:txBody>
      </p:sp>
      <p:sp>
        <p:nvSpPr>
          <p:cNvPr id="31" name="TextBox 30">
            <a:extLst>
              <a:ext uri="{FF2B5EF4-FFF2-40B4-BE49-F238E27FC236}">
                <a16:creationId xmlns:a16="http://schemas.microsoft.com/office/drawing/2014/main" id="{2332BDD6-87F4-0890-7B0A-50207B546EFA}"/>
              </a:ext>
            </a:extLst>
          </p:cNvPr>
          <p:cNvSpPr txBox="1"/>
          <p:nvPr/>
        </p:nvSpPr>
        <p:spPr>
          <a:xfrm>
            <a:off x="7624480" y="1654466"/>
            <a:ext cx="2339789"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FFFFFF"/>
                </a:solidFill>
                <a:effectLst/>
                <a:uLnTx/>
                <a:uFillTx/>
                <a:latin typeface="Segoe UI"/>
                <a:ea typeface="+mn-ea"/>
                <a:cs typeface="+mn-cs"/>
              </a:rPr>
              <a:t>Dashboard</a:t>
            </a:r>
            <a:endParaRPr kumimoji="0" lang="en-SE" sz="18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32" name="Graphic 31">
            <a:extLst>
              <a:ext uri="{FF2B5EF4-FFF2-40B4-BE49-F238E27FC236}">
                <a16:creationId xmlns:a16="http://schemas.microsoft.com/office/drawing/2014/main" id="{37E744A0-8775-3B90-E6CC-12E30F20505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624489" y="3814048"/>
            <a:ext cx="413950" cy="413948"/>
          </a:xfrm>
          <a:prstGeom prst="rect">
            <a:avLst/>
          </a:prstGeom>
        </p:spPr>
      </p:pic>
      <p:pic>
        <p:nvPicPr>
          <p:cNvPr id="33" name="Picture 32">
            <a:extLst>
              <a:ext uri="{FF2B5EF4-FFF2-40B4-BE49-F238E27FC236}">
                <a16:creationId xmlns:a16="http://schemas.microsoft.com/office/drawing/2014/main" id="{2D76526C-3581-8A2D-ADFD-D0611652BB77}"/>
              </a:ext>
            </a:extLst>
          </p:cNvPr>
          <p:cNvPicPr>
            <a:picLocks noChangeAspect="1"/>
          </p:cNvPicPr>
          <p:nvPr/>
        </p:nvPicPr>
        <p:blipFill>
          <a:blip r:embed="rId9"/>
          <a:stretch>
            <a:fillRect/>
          </a:stretch>
        </p:blipFill>
        <p:spPr>
          <a:xfrm>
            <a:off x="3764354" y="2106490"/>
            <a:ext cx="1011343" cy="1282679"/>
          </a:xfrm>
          <a:prstGeom prst="rect">
            <a:avLst/>
          </a:prstGeom>
          <a:effectLst>
            <a:glow rad="127000">
              <a:schemeClr val="accent3"/>
            </a:glow>
          </a:effectLst>
        </p:spPr>
      </p:pic>
      <p:sp>
        <p:nvSpPr>
          <p:cNvPr id="34" name="TextBox 33">
            <a:extLst>
              <a:ext uri="{FF2B5EF4-FFF2-40B4-BE49-F238E27FC236}">
                <a16:creationId xmlns:a16="http://schemas.microsoft.com/office/drawing/2014/main" id="{6A911853-EFC6-9DB0-5CC0-04333F918032}"/>
              </a:ext>
            </a:extLst>
          </p:cNvPr>
          <p:cNvSpPr txBox="1"/>
          <p:nvPr/>
        </p:nvSpPr>
        <p:spPr>
          <a:xfrm>
            <a:off x="3742709" y="2260324"/>
            <a:ext cx="1072986" cy="369332"/>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50" normalizeH="0" baseline="0" noProof="0" dirty="0">
                <a:ln w="3175">
                  <a:noFill/>
                </a:ln>
                <a:gradFill flip="none" rotWithShape="1">
                  <a:gsLst>
                    <a:gs pos="0">
                      <a:srgbClr val="CD9AD0"/>
                    </a:gs>
                    <a:gs pos="74000">
                      <a:srgbClr val="8EC8E8"/>
                    </a:gs>
                  </a:gsLst>
                  <a:lin ang="10800000" scaled="1"/>
                  <a:tileRect/>
                </a:gradFill>
                <a:effectLst/>
                <a:uLnTx/>
                <a:uFillTx/>
                <a:latin typeface="Segoe UI Semibold"/>
                <a:ea typeface="+mj-lt"/>
                <a:cs typeface="Segoe UI Semibold"/>
              </a:rPr>
              <a:t>Training</a:t>
            </a:r>
            <a:endParaRPr kumimoji="0" lang="en-SE" sz="2400" b="0" i="0" u="none" strike="noStrike" kern="1200" cap="none" spc="-50" normalizeH="0" baseline="0" noProof="0" dirty="0" err="1">
              <a:ln w="3175">
                <a:noFill/>
              </a:ln>
              <a:gradFill flip="none" rotWithShape="1">
                <a:gsLst>
                  <a:gs pos="0">
                    <a:srgbClr val="CD9AD0"/>
                  </a:gs>
                  <a:gs pos="74000">
                    <a:srgbClr val="8EC8E8"/>
                  </a:gs>
                </a:gsLst>
                <a:lin ang="10800000" scaled="1"/>
                <a:tileRect/>
              </a:gradFill>
              <a:effectLst/>
              <a:uLnTx/>
              <a:uFillTx/>
              <a:latin typeface="Segoe UI Semibold"/>
              <a:ea typeface="+mj-lt"/>
              <a:cs typeface="Segoe UI Semibold"/>
            </a:endParaRPr>
          </a:p>
        </p:txBody>
      </p:sp>
      <p:sp>
        <p:nvSpPr>
          <p:cNvPr id="35" name="TextBox 34">
            <a:extLst>
              <a:ext uri="{FF2B5EF4-FFF2-40B4-BE49-F238E27FC236}">
                <a16:creationId xmlns:a16="http://schemas.microsoft.com/office/drawing/2014/main" id="{46B3F94D-5992-D47E-D0B5-3DE03E0D9096}"/>
              </a:ext>
            </a:extLst>
          </p:cNvPr>
          <p:cNvSpPr txBox="1"/>
          <p:nvPr/>
        </p:nvSpPr>
        <p:spPr>
          <a:xfrm>
            <a:off x="5011271" y="2372983"/>
            <a:ext cx="1460464" cy="369332"/>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50" normalizeH="0" baseline="0" noProof="0" dirty="0">
                <a:ln w="3175">
                  <a:noFill/>
                </a:ln>
                <a:gradFill flip="none" rotWithShape="1">
                  <a:gsLst>
                    <a:gs pos="0">
                      <a:srgbClr val="CD9AD0"/>
                    </a:gs>
                    <a:gs pos="74000">
                      <a:srgbClr val="8EC8E8"/>
                    </a:gs>
                  </a:gsLst>
                  <a:lin ang="10800000" scaled="1"/>
                  <a:tileRect/>
                </a:gradFill>
                <a:effectLst/>
                <a:uLnTx/>
                <a:uFillTx/>
                <a:latin typeface="Segoe UI Semibold"/>
                <a:ea typeface="+mj-lt"/>
                <a:cs typeface="Segoe UI Semibold"/>
              </a:rPr>
              <a:t>Dashboard</a:t>
            </a:r>
            <a:endParaRPr kumimoji="0" lang="en-SE" sz="2400" b="0" i="0" u="none" strike="noStrike" kern="1200" cap="none" spc="-50" normalizeH="0" baseline="0" noProof="0" dirty="0" err="1">
              <a:ln w="3175">
                <a:noFill/>
              </a:ln>
              <a:gradFill flip="none" rotWithShape="1">
                <a:gsLst>
                  <a:gs pos="0">
                    <a:srgbClr val="CD9AD0"/>
                  </a:gs>
                  <a:gs pos="74000">
                    <a:srgbClr val="8EC8E8"/>
                  </a:gs>
                </a:gsLst>
                <a:lin ang="10800000" scaled="1"/>
                <a:tileRect/>
              </a:gradFill>
              <a:effectLst/>
              <a:uLnTx/>
              <a:uFillTx/>
              <a:latin typeface="Segoe UI Semibold"/>
              <a:ea typeface="+mj-lt"/>
              <a:cs typeface="Segoe UI Semibold"/>
            </a:endParaRPr>
          </a:p>
        </p:txBody>
      </p:sp>
    </p:spTree>
    <p:extLst>
      <p:ext uri="{BB962C8B-B14F-4D97-AF65-F5344CB8AC3E}">
        <p14:creationId xmlns:p14="http://schemas.microsoft.com/office/powerpoint/2010/main" val="12684117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42" presetClass="path" presetSubtype="0" decel="100000" fill="hold" grpId="1" nodeType="withEffect">
                                  <p:stCondLst>
                                    <p:cond delay="0"/>
                                  </p:stCondLst>
                                  <p:childTnLst>
                                    <p:animMotion origin="layout" path="M 3.54167E-6 1.11022E-16 L 3.54167E-6 0.01968 " pathEditMode="relative" rAng="0" ptsTypes="AA">
                                      <p:cBhvr>
                                        <p:cTn id="12" dur="500" spd="-100000" fill="hold"/>
                                        <p:tgtEl>
                                          <p:spTgt spid="8"/>
                                        </p:tgtEl>
                                        <p:attrNameLst>
                                          <p:attrName>ppt_x</p:attrName>
                                          <p:attrName>ppt_y</p:attrName>
                                        </p:attrNameLst>
                                      </p:cBhvr>
                                      <p:rCtr x="0" y="972"/>
                                    </p:animMotion>
                                  </p:childTnLst>
                                </p:cTn>
                              </p:par>
                              <p:par>
                                <p:cTn id="13" presetID="10"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par>
                                <p:cTn id="19" presetID="42" presetClass="path" presetSubtype="0" decel="100000" fill="hold" grpId="1" nodeType="withEffect">
                                  <p:stCondLst>
                                    <p:cond delay="0"/>
                                  </p:stCondLst>
                                  <p:childTnLst>
                                    <p:animMotion origin="layout" path="M -2.08333E-7 -1.48148E-6 L -2.08333E-7 0.01968 " pathEditMode="relative" rAng="0" ptsTypes="AA">
                                      <p:cBhvr>
                                        <p:cTn id="20" dur="500" spd="-100000" fill="hold"/>
                                        <p:tgtEl>
                                          <p:spTgt spid="9"/>
                                        </p:tgtEl>
                                        <p:attrNameLst>
                                          <p:attrName>ppt_x</p:attrName>
                                          <p:attrName>ppt_y</p:attrName>
                                        </p:attrNameLst>
                                      </p:cBhvr>
                                      <p:rCtr x="0" y="972"/>
                                    </p:animMotion>
                                  </p:childTnLst>
                                </p:cTn>
                              </p:par>
                              <p:par>
                                <p:cTn id="21" presetID="10"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par>
                                <p:cTn id="24" presetID="42" presetClass="path" presetSubtype="0" decel="100000" fill="hold" grpId="1" nodeType="withEffect">
                                  <p:stCondLst>
                                    <p:cond delay="0"/>
                                  </p:stCondLst>
                                  <p:childTnLst>
                                    <p:animMotion origin="layout" path="M 3.95833E-6 -4.44444E-6 L 3.95833E-6 0.01968 " pathEditMode="relative" rAng="0" ptsTypes="AA">
                                      <p:cBhvr>
                                        <p:cTn id="25" dur="500" spd="-100000" fill="hold"/>
                                        <p:tgtEl>
                                          <p:spTgt spid="10"/>
                                        </p:tgtEl>
                                        <p:attrNameLst>
                                          <p:attrName>ppt_x</p:attrName>
                                          <p:attrName>ppt_y</p:attrName>
                                        </p:attrNameLst>
                                      </p:cBhvr>
                                      <p:rCtr x="0" y="972"/>
                                    </p:animMotion>
                                  </p:childTnLst>
                                </p:cTn>
                              </p:par>
                              <p:par>
                                <p:cTn id="26" presetID="10" presetClass="entr" presetSubtype="0" fill="hold" grpId="0" nodeType="with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500"/>
                                        <p:tgtEl>
                                          <p:spTgt spid="12"/>
                                        </p:tgtEl>
                                      </p:cBhvr>
                                    </p:animEffect>
                                  </p:childTnLst>
                                </p:cTn>
                              </p:par>
                              <p:par>
                                <p:cTn id="29" presetID="42" presetClass="path" presetSubtype="0" decel="100000" fill="hold" grpId="1" nodeType="withEffect">
                                  <p:stCondLst>
                                    <p:cond delay="0"/>
                                  </p:stCondLst>
                                  <p:childTnLst>
                                    <p:animMotion origin="layout" path="M -1.66667E-6 1.11022E-16 L -1.66667E-6 0.01968 " pathEditMode="relative" rAng="0" ptsTypes="AA">
                                      <p:cBhvr>
                                        <p:cTn id="30" dur="500" spd="-100000" fill="hold"/>
                                        <p:tgtEl>
                                          <p:spTgt spid="12"/>
                                        </p:tgtEl>
                                        <p:attrNameLst>
                                          <p:attrName>ppt_x</p:attrName>
                                          <p:attrName>ppt_y</p:attrName>
                                        </p:attrNameLst>
                                      </p:cBhvr>
                                      <p:rCtr x="0" y="972"/>
                                    </p:animMotion>
                                  </p:childTnLst>
                                </p:cTn>
                              </p:par>
                              <p:par>
                                <p:cTn id="31" presetID="10" presetClass="entr" presetSubtype="0" fill="hold" grpId="0" nodeType="with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fade">
                                      <p:cBhvr>
                                        <p:cTn id="33" dur="500"/>
                                        <p:tgtEl>
                                          <p:spTgt spid="14"/>
                                        </p:tgtEl>
                                      </p:cBhvr>
                                    </p:animEffect>
                                  </p:childTnLst>
                                </p:cTn>
                              </p:par>
                              <p:par>
                                <p:cTn id="34" presetID="42" presetClass="path" presetSubtype="0" decel="100000" fill="hold" grpId="1" nodeType="withEffect">
                                  <p:stCondLst>
                                    <p:cond delay="0"/>
                                  </p:stCondLst>
                                  <p:childTnLst>
                                    <p:animMotion origin="layout" path="M -1.66667E-6 1.48148E-6 L -1.66667E-6 0.01967 " pathEditMode="relative" rAng="0" ptsTypes="AA">
                                      <p:cBhvr>
                                        <p:cTn id="35" dur="500" spd="-100000" fill="hold"/>
                                        <p:tgtEl>
                                          <p:spTgt spid="14"/>
                                        </p:tgtEl>
                                        <p:attrNameLst>
                                          <p:attrName>ppt_x</p:attrName>
                                          <p:attrName>ppt_y</p:attrName>
                                        </p:attrNameLst>
                                      </p:cBhvr>
                                      <p:rCtr x="0" y="97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8" grpId="1"/>
      <p:bldP spid="9" grpId="0" animBg="1"/>
      <p:bldP spid="9" grpId="1" animBg="1"/>
      <p:bldP spid="10" grpId="0"/>
      <p:bldP spid="10" grpId="1"/>
      <p:bldP spid="12" grpId="0"/>
      <p:bldP spid="12" grpId="1"/>
      <p:bldP spid="14" grpId="0"/>
      <p:bldP spid="14" grpId="1"/>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11111"/>
        </a:solidFill>
        <a:effectLst/>
      </p:bgPr>
    </p:bg>
    <p:spTree>
      <p:nvGrpSpPr>
        <p:cNvPr id="1" name=""/>
        <p:cNvGrpSpPr/>
        <p:nvPr/>
      </p:nvGrpSpPr>
      <p:grpSpPr>
        <a:xfrm>
          <a:off x="0" y="0"/>
          <a:ext cx="0" cy="0"/>
          <a:chOff x="0" y="0"/>
          <a:chExt cx="0" cy="0"/>
        </a:xfrm>
      </p:grpSpPr>
      <p:sp>
        <p:nvSpPr>
          <p:cNvPr id="7" name="Title 14">
            <a:extLst>
              <a:ext uri="{FF2B5EF4-FFF2-40B4-BE49-F238E27FC236}">
                <a16:creationId xmlns:a16="http://schemas.microsoft.com/office/drawing/2014/main" id="{D5BE723E-B9F1-D155-F6A5-CDB8DCAB3433}"/>
              </a:ext>
            </a:extLst>
          </p:cNvPr>
          <p:cNvSpPr txBox="1">
            <a:spLocks noGrp="1"/>
          </p:cNvSpPr>
          <p:nvPr>
            <p:ph type="title" idx="4294967295"/>
          </p:nvPr>
        </p:nvSpPr>
        <p:spPr>
          <a:xfrm>
            <a:off x="679506" y="2819602"/>
            <a:ext cx="4586324" cy="609398"/>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797999" rtl="0" eaLnBrk="1" fontAlgn="base" latinLnBrk="0" hangingPunct="1">
              <a:lnSpc>
                <a:spcPct val="90000"/>
              </a:lnSpc>
              <a:spcBef>
                <a:spcPct val="0"/>
              </a:spcBef>
              <a:spcAft>
                <a:spcPct val="0"/>
              </a:spcAft>
              <a:buClrTx/>
              <a:buSzTx/>
              <a:buFontTx/>
              <a:buNone/>
              <a:tabLst>
                <a:tab pos="920876" algn="l"/>
              </a:tabLst>
              <a:defRPr/>
            </a:pPr>
            <a:r>
              <a:rPr kumimoji="0" lang="en-CA" sz="4400" b="0" i="0" u="none" strike="noStrike" kern="1200" cap="none" spc="-50" normalizeH="0" baseline="0" noProof="0" dirty="0">
                <a:ln w="3175">
                  <a:noFill/>
                </a:ln>
                <a:gradFill flip="none" rotWithShape="1">
                  <a:gsLst>
                    <a:gs pos="12000">
                      <a:srgbClr val="FFFFFF"/>
                    </a:gs>
                    <a:gs pos="100000">
                      <a:srgbClr val="FFFFFF"/>
                    </a:gs>
                  </a:gsLst>
                  <a:lin ang="18900000" scaled="1"/>
                  <a:tileRect/>
                </a:gradFill>
                <a:effectLst/>
                <a:uLnTx/>
                <a:uFillTx/>
                <a:latin typeface="Segoe UI Semibold"/>
                <a:ea typeface="+mn-ea"/>
                <a:cs typeface="Segoe UI" pitchFamily="34" charset="0"/>
              </a:rPr>
              <a:t>Global cohort</a:t>
            </a:r>
          </a:p>
        </p:txBody>
      </p:sp>
      <p:sp>
        <p:nvSpPr>
          <p:cNvPr id="8" name="Title 14">
            <a:extLst>
              <a:ext uri="{FF2B5EF4-FFF2-40B4-BE49-F238E27FC236}">
                <a16:creationId xmlns:a16="http://schemas.microsoft.com/office/drawing/2014/main" id="{C0A4E990-41BD-AD61-51B7-B51F91BA3F52}"/>
              </a:ext>
            </a:extLst>
          </p:cNvPr>
          <p:cNvSpPr txBox="1">
            <a:spLocks/>
          </p:cNvSpPr>
          <p:nvPr/>
        </p:nvSpPr>
        <p:spPr>
          <a:xfrm>
            <a:off x="679506" y="3418711"/>
            <a:ext cx="3898541" cy="498598"/>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797999" rtl="0" eaLnBrk="1" fontAlgn="base" latinLnBrk="0" hangingPunct="1">
              <a:lnSpc>
                <a:spcPct val="90000"/>
              </a:lnSpc>
              <a:spcBef>
                <a:spcPct val="0"/>
              </a:spcBef>
              <a:spcAft>
                <a:spcPct val="0"/>
              </a:spcAft>
              <a:buClrTx/>
              <a:buSzTx/>
              <a:buFontTx/>
              <a:buNone/>
              <a:tabLst>
                <a:tab pos="920876" algn="l"/>
              </a:tabLst>
              <a:defRPr/>
            </a:pPr>
            <a:r>
              <a:rPr kumimoji="0" lang="en-CA" sz="3600" b="0" i="0" u="none" strike="noStrike" kern="1200" cap="none" spc="-50" normalizeH="0" baseline="0" noProof="0" dirty="0">
                <a:ln>
                  <a:noFill/>
                </a:ln>
                <a:gradFill>
                  <a:gsLst>
                    <a:gs pos="25000">
                      <a:srgbClr val="8DC8E8"/>
                    </a:gs>
                    <a:gs pos="75000">
                      <a:srgbClr val="CD98CF"/>
                    </a:gs>
                  </a:gsLst>
                  <a:lin ang="2700000" scaled="0"/>
                </a:gradFill>
                <a:effectLst/>
                <a:uLnTx/>
                <a:uFillTx/>
                <a:latin typeface="Segoe UI Semibold"/>
                <a:ea typeface="+mn-ea"/>
                <a:cs typeface="Segoe UI Semibold" panose="020B0702040204020203" pitchFamily="34" charset="0"/>
              </a:rPr>
              <a:t>Error analysis</a:t>
            </a:r>
          </a:p>
        </p:txBody>
      </p:sp>
      <p:cxnSp>
        <p:nvCxnSpPr>
          <p:cNvPr id="4" name="Straight Connector 3">
            <a:extLst>
              <a:ext uri="{FF2B5EF4-FFF2-40B4-BE49-F238E27FC236}">
                <a16:creationId xmlns:a16="http://schemas.microsoft.com/office/drawing/2014/main" id="{CED20E78-BC9D-8866-AD58-076F3B4C586A}"/>
              </a:ext>
              <a:ext uri="{C183D7F6-B498-43B3-948B-1728B52AA6E4}">
                <adec:decorative xmlns:adec="http://schemas.microsoft.com/office/drawing/2017/decorative" val="1"/>
              </a:ext>
            </a:extLst>
          </p:cNvPr>
          <p:cNvCxnSpPr>
            <a:cxnSpLocks/>
          </p:cNvCxnSpPr>
          <p:nvPr/>
        </p:nvCxnSpPr>
        <p:spPr>
          <a:xfrm>
            <a:off x="4313140" y="1162160"/>
            <a:ext cx="0" cy="4320000"/>
          </a:xfrm>
          <a:prstGeom prst="line">
            <a:avLst/>
          </a:prstGeom>
          <a:noFill/>
          <a:ln w="12700" cap="rnd" cmpd="sng" algn="ctr">
            <a:solidFill>
              <a:srgbClr val="3A4953"/>
            </a:solidFill>
            <a:prstDash val="solid"/>
            <a:headEnd type="none" w="lg" len="med"/>
            <a:tailEnd type="none" w="lg" len="med"/>
          </a:ln>
          <a:effectLst/>
        </p:spPr>
      </p:cxnSp>
      <p:sp>
        <p:nvSpPr>
          <p:cNvPr id="9" name="Title 14">
            <a:extLst>
              <a:ext uri="{FF2B5EF4-FFF2-40B4-BE49-F238E27FC236}">
                <a16:creationId xmlns:a16="http://schemas.microsoft.com/office/drawing/2014/main" id="{9F48150F-63A2-DE35-3BB6-38344C6049B5}"/>
              </a:ext>
            </a:extLst>
          </p:cNvPr>
          <p:cNvSpPr txBox="1">
            <a:spLocks/>
          </p:cNvSpPr>
          <p:nvPr/>
        </p:nvSpPr>
        <p:spPr>
          <a:xfrm>
            <a:off x="0" y="410303"/>
            <a:ext cx="5160304" cy="387798"/>
          </a:xfrm>
          <a:prstGeom prst="rect">
            <a:avLst/>
          </a:prstGeom>
          <a:solidFill>
            <a:schemeClr val="accent3"/>
          </a:solid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797999" rtl="0" eaLnBrk="1" fontAlgn="base" latinLnBrk="0" hangingPunct="1">
              <a:lnSpc>
                <a:spcPct val="90000"/>
              </a:lnSpc>
              <a:spcBef>
                <a:spcPct val="0"/>
              </a:spcBef>
              <a:spcAft>
                <a:spcPct val="0"/>
              </a:spcAft>
              <a:buClrTx/>
              <a:buSzTx/>
              <a:buFontTx/>
              <a:buNone/>
              <a:tabLst>
                <a:tab pos="920876" algn="l"/>
              </a:tabLst>
              <a:defRPr/>
            </a:pPr>
            <a:r>
              <a:rPr kumimoji="0" lang="en-CA" sz="2800" b="0" i="0" u="none" strike="noStrike" kern="1200" cap="none" spc="-50" normalizeH="0" baseline="0" noProof="0" dirty="0">
                <a:ln>
                  <a:noFill/>
                </a:ln>
                <a:solidFill>
                  <a:srgbClr val="FFFFFF"/>
                </a:solidFill>
                <a:effectLst/>
                <a:uLnTx/>
                <a:uFillTx/>
                <a:latin typeface="Segoe UI Semibold"/>
                <a:ea typeface="+mn-ea"/>
                <a:cs typeface="Segoe UI Semibold" panose="020B0702040204020203" pitchFamily="34" charset="0"/>
              </a:rPr>
              <a:t>Scenario 1: RAI Dashboard (ML)</a:t>
            </a:r>
          </a:p>
        </p:txBody>
      </p:sp>
      <p:pic>
        <p:nvPicPr>
          <p:cNvPr id="5" name="Picture 4">
            <a:extLst>
              <a:ext uri="{FF2B5EF4-FFF2-40B4-BE49-F238E27FC236}">
                <a16:creationId xmlns:a16="http://schemas.microsoft.com/office/drawing/2014/main" id="{E2D96844-4762-864E-C98A-1954D0171EF6}"/>
              </a:ext>
            </a:extLst>
          </p:cNvPr>
          <p:cNvPicPr>
            <a:picLocks noChangeAspect="1"/>
          </p:cNvPicPr>
          <p:nvPr/>
        </p:nvPicPr>
        <p:blipFill>
          <a:blip r:embed="rId3"/>
          <a:stretch>
            <a:fillRect/>
          </a:stretch>
        </p:blipFill>
        <p:spPr>
          <a:xfrm>
            <a:off x="4521721" y="986360"/>
            <a:ext cx="7670280" cy="4785386"/>
          </a:xfrm>
          <a:prstGeom prst="rect">
            <a:avLst/>
          </a:prstGeom>
        </p:spPr>
      </p:pic>
    </p:spTree>
    <p:extLst>
      <p:ext uri="{BB962C8B-B14F-4D97-AF65-F5344CB8AC3E}">
        <p14:creationId xmlns:p14="http://schemas.microsoft.com/office/powerpoint/2010/main" val="11322391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42" presetClass="path" presetSubtype="0" decel="100000" fill="hold" grpId="1" nodeType="withEffect">
                                  <p:stCondLst>
                                    <p:cond delay="0"/>
                                  </p:stCondLst>
                                  <p:childTnLst>
                                    <p:animMotion origin="layout" path="M 5E-6 3.7037E-6 L 5E-6 0.01967 " pathEditMode="relative" rAng="0" ptsTypes="AA">
                                      <p:cBhvr>
                                        <p:cTn id="12" dur="500" spd="-100000" fill="hold"/>
                                        <p:tgtEl>
                                          <p:spTgt spid="8"/>
                                        </p:tgtEl>
                                        <p:attrNameLst>
                                          <p:attrName>ppt_x</p:attrName>
                                          <p:attrName>ppt_y</p:attrName>
                                        </p:attrNameLst>
                                      </p:cBhvr>
                                      <p:rCtr x="0" y="972"/>
                                    </p:animMotion>
                                  </p:childTnLst>
                                </p:cTn>
                              </p:par>
                              <p:par>
                                <p:cTn id="13" presetID="10"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par>
                                <p:cTn id="19" presetID="42" presetClass="path" presetSubtype="0" decel="100000" fill="hold" grpId="1" nodeType="withEffect">
                                  <p:stCondLst>
                                    <p:cond delay="0"/>
                                  </p:stCondLst>
                                  <p:childTnLst>
                                    <p:animMotion origin="layout" path="M 2.29167E-6 3.7037E-6 L 2.29167E-6 0.01967 " pathEditMode="relative" rAng="0" ptsTypes="AA">
                                      <p:cBhvr>
                                        <p:cTn id="20" dur="500" spd="-100000" fill="hold"/>
                                        <p:tgtEl>
                                          <p:spTgt spid="9"/>
                                        </p:tgtEl>
                                        <p:attrNameLst>
                                          <p:attrName>ppt_x</p:attrName>
                                          <p:attrName>ppt_y</p:attrName>
                                        </p:attrNameLst>
                                      </p:cBhvr>
                                      <p:rCtr x="0" y="97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8" grpId="1"/>
      <p:bldP spid="9" grpId="0" animBg="1"/>
      <p:bldP spid="9" grpId="1"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11111"/>
        </a:solidFill>
        <a:effectLst/>
      </p:bgPr>
    </p:bg>
    <p:spTree>
      <p:nvGrpSpPr>
        <p:cNvPr id="1" name=""/>
        <p:cNvGrpSpPr/>
        <p:nvPr/>
      </p:nvGrpSpPr>
      <p:grpSpPr>
        <a:xfrm>
          <a:off x="0" y="0"/>
          <a:ext cx="0" cy="0"/>
          <a:chOff x="0" y="0"/>
          <a:chExt cx="0" cy="0"/>
        </a:xfrm>
      </p:grpSpPr>
      <p:sp>
        <p:nvSpPr>
          <p:cNvPr id="7" name="Title 14">
            <a:extLst>
              <a:ext uri="{FF2B5EF4-FFF2-40B4-BE49-F238E27FC236}">
                <a16:creationId xmlns:a16="http://schemas.microsoft.com/office/drawing/2014/main" id="{D5BE723E-B9F1-D155-F6A5-CDB8DCAB3433}"/>
              </a:ext>
            </a:extLst>
          </p:cNvPr>
          <p:cNvSpPr txBox="1">
            <a:spLocks noGrp="1"/>
          </p:cNvSpPr>
          <p:nvPr>
            <p:ph type="title" idx="4294967295"/>
          </p:nvPr>
        </p:nvSpPr>
        <p:spPr>
          <a:xfrm>
            <a:off x="286990" y="2800348"/>
            <a:ext cx="4586324" cy="609398"/>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797999" rtl="0" eaLnBrk="1" fontAlgn="base" latinLnBrk="0" hangingPunct="1">
              <a:lnSpc>
                <a:spcPct val="90000"/>
              </a:lnSpc>
              <a:spcBef>
                <a:spcPct val="0"/>
              </a:spcBef>
              <a:spcAft>
                <a:spcPct val="0"/>
              </a:spcAft>
              <a:buClrTx/>
              <a:buSzTx/>
              <a:buFontTx/>
              <a:buNone/>
              <a:tabLst>
                <a:tab pos="920876" algn="l"/>
              </a:tabLst>
              <a:defRPr/>
            </a:pPr>
            <a:r>
              <a:rPr kumimoji="0" lang="en-CA" sz="4400" b="0" i="0" u="none" strike="noStrike" kern="1200" cap="none" spc="-50" normalizeH="0" baseline="0" noProof="0" dirty="0">
                <a:ln w="3175">
                  <a:noFill/>
                </a:ln>
                <a:gradFill flip="none" rotWithShape="1">
                  <a:gsLst>
                    <a:gs pos="12000">
                      <a:srgbClr val="FFFFFF"/>
                    </a:gs>
                    <a:gs pos="100000">
                      <a:srgbClr val="FFFFFF"/>
                    </a:gs>
                  </a:gsLst>
                  <a:lin ang="18900000" scaled="1"/>
                  <a:tileRect/>
                </a:gradFill>
                <a:effectLst/>
                <a:uLnTx/>
                <a:uFillTx/>
                <a:latin typeface="Segoe UI Semibold"/>
                <a:ea typeface="+mn-ea"/>
                <a:cs typeface="Segoe UI" pitchFamily="34" charset="0"/>
              </a:rPr>
              <a:t>Model overview</a:t>
            </a:r>
          </a:p>
        </p:txBody>
      </p:sp>
      <p:sp>
        <p:nvSpPr>
          <p:cNvPr id="8" name="Title 14">
            <a:extLst>
              <a:ext uri="{FF2B5EF4-FFF2-40B4-BE49-F238E27FC236}">
                <a16:creationId xmlns:a16="http://schemas.microsoft.com/office/drawing/2014/main" id="{C0A4E990-41BD-AD61-51B7-B51F91BA3F52}"/>
              </a:ext>
            </a:extLst>
          </p:cNvPr>
          <p:cNvSpPr txBox="1">
            <a:spLocks/>
          </p:cNvSpPr>
          <p:nvPr/>
        </p:nvSpPr>
        <p:spPr>
          <a:xfrm>
            <a:off x="679506" y="3418711"/>
            <a:ext cx="3898541" cy="498598"/>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797999" rtl="0" eaLnBrk="1" fontAlgn="base" latinLnBrk="0" hangingPunct="1">
              <a:lnSpc>
                <a:spcPct val="90000"/>
              </a:lnSpc>
              <a:spcBef>
                <a:spcPct val="0"/>
              </a:spcBef>
              <a:spcAft>
                <a:spcPct val="0"/>
              </a:spcAft>
              <a:buClrTx/>
              <a:buSzTx/>
              <a:buFontTx/>
              <a:buNone/>
              <a:tabLst>
                <a:tab pos="920876" algn="l"/>
              </a:tabLst>
              <a:defRPr/>
            </a:pPr>
            <a:r>
              <a:rPr kumimoji="0" lang="en-CA" sz="3600" b="0" i="0" u="none" strike="noStrike" kern="1200" cap="none" spc="-50" normalizeH="0" baseline="0" noProof="0" dirty="0">
                <a:ln>
                  <a:noFill/>
                </a:ln>
                <a:gradFill>
                  <a:gsLst>
                    <a:gs pos="25000">
                      <a:srgbClr val="8DC8E8"/>
                    </a:gs>
                    <a:gs pos="75000">
                      <a:srgbClr val="CD98CF"/>
                    </a:gs>
                  </a:gsLst>
                  <a:lin ang="2700000" scaled="0"/>
                </a:gradFill>
                <a:effectLst/>
                <a:uLnTx/>
                <a:uFillTx/>
                <a:latin typeface="Segoe UI Semibold"/>
                <a:ea typeface="+mn-ea"/>
                <a:cs typeface="Segoe UI Semibold" panose="020B0702040204020203" pitchFamily="34" charset="0"/>
              </a:rPr>
              <a:t>Error analysis</a:t>
            </a:r>
          </a:p>
        </p:txBody>
      </p:sp>
      <p:cxnSp>
        <p:nvCxnSpPr>
          <p:cNvPr id="4" name="Straight Connector 3">
            <a:extLst>
              <a:ext uri="{FF2B5EF4-FFF2-40B4-BE49-F238E27FC236}">
                <a16:creationId xmlns:a16="http://schemas.microsoft.com/office/drawing/2014/main" id="{CED20E78-BC9D-8866-AD58-076F3B4C586A}"/>
              </a:ext>
              <a:ext uri="{C183D7F6-B498-43B3-948B-1728B52AA6E4}">
                <adec:decorative xmlns:adec="http://schemas.microsoft.com/office/drawing/2017/decorative" val="1"/>
              </a:ext>
            </a:extLst>
          </p:cNvPr>
          <p:cNvCxnSpPr>
            <a:cxnSpLocks/>
          </p:cNvCxnSpPr>
          <p:nvPr/>
        </p:nvCxnSpPr>
        <p:spPr>
          <a:xfrm>
            <a:off x="4313140" y="1162160"/>
            <a:ext cx="0" cy="4320000"/>
          </a:xfrm>
          <a:prstGeom prst="line">
            <a:avLst/>
          </a:prstGeom>
          <a:noFill/>
          <a:ln w="12700" cap="rnd" cmpd="sng" algn="ctr">
            <a:solidFill>
              <a:srgbClr val="3A4953"/>
            </a:solidFill>
            <a:prstDash val="solid"/>
            <a:headEnd type="none" w="lg" len="med"/>
            <a:tailEnd type="none" w="lg" len="med"/>
          </a:ln>
          <a:effectLst/>
        </p:spPr>
      </p:cxnSp>
      <p:sp>
        <p:nvSpPr>
          <p:cNvPr id="9" name="Title 14">
            <a:extLst>
              <a:ext uri="{FF2B5EF4-FFF2-40B4-BE49-F238E27FC236}">
                <a16:creationId xmlns:a16="http://schemas.microsoft.com/office/drawing/2014/main" id="{9F48150F-63A2-DE35-3BB6-38344C6049B5}"/>
              </a:ext>
            </a:extLst>
          </p:cNvPr>
          <p:cNvSpPr txBox="1">
            <a:spLocks/>
          </p:cNvSpPr>
          <p:nvPr/>
        </p:nvSpPr>
        <p:spPr>
          <a:xfrm>
            <a:off x="0" y="410303"/>
            <a:ext cx="5160304" cy="387798"/>
          </a:xfrm>
          <a:prstGeom prst="rect">
            <a:avLst/>
          </a:prstGeom>
          <a:solidFill>
            <a:schemeClr val="accent3"/>
          </a:solid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797999" rtl="0" eaLnBrk="1" fontAlgn="base" latinLnBrk="0" hangingPunct="1">
              <a:lnSpc>
                <a:spcPct val="90000"/>
              </a:lnSpc>
              <a:spcBef>
                <a:spcPct val="0"/>
              </a:spcBef>
              <a:spcAft>
                <a:spcPct val="0"/>
              </a:spcAft>
              <a:buClrTx/>
              <a:buSzTx/>
              <a:buFontTx/>
              <a:buNone/>
              <a:tabLst>
                <a:tab pos="920876" algn="l"/>
              </a:tabLst>
              <a:defRPr/>
            </a:pPr>
            <a:r>
              <a:rPr kumimoji="0" lang="en-CA" sz="2800" b="0" i="0" u="none" strike="noStrike" kern="1200" cap="none" spc="-50" normalizeH="0" baseline="0" noProof="0" dirty="0">
                <a:ln>
                  <a:noFill/>
                </a:ln>
                <a:solidFill>
                  <a:srgbClr val="FFFFFF"/>
                </a:solidFill>
                <a:effectLst/>
                <a:uLnTx/>
                <a:uFillTx/>
                <a:latin typeface="Segoe UI Semibold"/>
                <a:ea typeface="+mn-ea"/>
                <a:cs typeface="Segoe UI Semibold" panose="020B0702040204020203" pitchFamily="34" charset="0"/>
              </a:rPr>
              <a:t>Scenario 1: RAI Dashboard (ML)</a:t>
            </a:r>
          </a:p>
        </p:txBody>
      </p:sp>
      <p:pic>
        <p:nvPicPr>
          <p:cNvPr id="3" name="Picture 2">
            <a:extLst>
              <a:ext uri="{FF2B5EF4-FFF2-40B4-BE49-F238E27FC236}">
                <a16:creationId xmlns:a16="http://schemas.microsoft.com/office/drawing/2014/main" id="{BE57F4F3-D847-DA0E-8F9D-BB23979C99AE}"/>
              </a:ext>
            </a:extLst>
          </p:cNvPr>
          <p:cNvPicPr>
            <a:picLocks noChangeAspect="1"/>
          </p:cNvPicPr>
          <p:nvPr/>
        </p:nvPicPr>
        <p:blipFill>
          <a:blip r:embed="rId3"/>
          <a:stretch>
            <a:fillRect/>
          </a:stretch>
        </p:blipFill>
        <p:spPr>
          <a:xfrm>
            <a:off x="4354577" y="925296"/>
            <a:ext cx="7775497" cy="2988254"/>
          </a:xfrm>
          <a:prstGeom prst="rect">
            <a:avLst/>
          </a:prstGeom>
        </p:spPr>
      </p:pic>
      <p:pic>
        <p:nvPicPr>
          <p:cNvPr id="10" name="Picture 9">
            <a:extLst>
              <a:ext uri="{FF2B5EF4-FFF2-40B4-BE49-F238E27FC236}">
                <a16:creationId xmlns:a16="http://schemas.microsoft.com/office/drawing/2014/main" id="{FA319A9C-D8E3-5D8A-0AB4-DCBBA93D5CE4}"/>
              </a:ext>
            </a:extLst>
          </p:cNvPr>
          <p:cNvPicPr>
            <a:picLocks noChangeAspect="1"/>
          </p:cNvPicPr>
          <p:nvPr/>
        </p:nvPicPr>
        <p:blipFill>
          <a:blip r:embed="rId4"/>
          <a:stretch>
            <a:fillRect/>
          </a:stretch>
        </p:blipFill>
        <p:spPr>
          <a:xfrm>
            <a:off x="4354577" y="4365902"/>
            <a:ext cx="6696635" cy="2371672"/>
          </a:xfrm>
          <a:prstGeom prst="rect">
            <a:avLst/>
          </a:prstGeom>
        </p:spPr>
      </p:pic>
      <p:pic>
        <p:nvPicPr>
          <p:cNvPr id="12" name="Picture 11">
            <a:extLst>
              <a:ext uri="{FF2B5EF4-FFF2-40B4-BE49-F238E27FC236}">
                <a16:creationId xmlns:a16="http://schemas.microsoft.com/office/drawing/2014/main" id="{DE46B32B-0002-AD0F-33D3-7E234FF1B4E7}"/>
              </a:ext>
            </a:extLst>
          </p:cNvPr>
          <p:cNvPicPr>
            <a:picLocks noChangeAspect="1"/>
          </p:cNvPicPr>
          <p:nvPr/>
        </p:nvPicPr>
        <p:blipFill>
          <a:blip r:embed="rId5"/>
          <a:stretch>
            <a:fillRect/>
          </a:stretch>
        </p:blipFill>
        <p:spPr>
          <a:xfrm>
            <a:off x="10014563" y="67235"/>
            <a:ext cx="2115511" cy="2078674"/>
          </a:xfrm>
          <a:prstGeom prst="rect">
            <a:avLst/>
          </a:prstGeom>
          <a:effectLst>
            <a:glow rad="127000">
              <a:schemeClr val="accent1"/>
            </a:glow>
          </a:effectLst>
        </p:spPr>
      </p:pic>
      <p:sp>
        <p:nvSpPr>
          <p:cNvPr id="13" name="Arrow: Curved Left 12">
            <a:extLst>
              <a:ext uri="{FF2B5EF4-FFF2-40B4-BE49-F238E27FC236}">
                <a16:creationId xmlns:a16="http://schemas.microsoft.com/office/drawing/2014/main" id="{F3CAAFAF-D508-ED98-2AA0-3A18BFDDBAE9}"/>
              </a:ext>
            </a:extLst>
          </p:cNvPr>
          <p:cNvSpPr/>
          <p:nvPr/>
        </p:nvSpPr>
        <p:spPr bwMode="auto">
          <a:xfrm rot="4504273">
            <a:off x="7688153" y="425994"/>
            <a:ext cx="429662" cy="4993310"/>
          </a:xfrm>
          <a:prstGeom prst="curvedLef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SE" sz="2000" b="0" i="0" u="none" strike="noStrike" kern="1200" cap="none" spc="0" normalizeH="0" baseline="0" noProof="0" dirty="0" err="1">
              <a:ln>
                <a:noFill/>
              </a:ln>
              <a:solidFill>
                <a:srgbClr val="000000"/>
              </a:solidFill>
              <a:effectLst/>
              <a:uLnTx/>
              <a:uFillTx/>
              <a:latin typeface="Segoe UI"/>
              <a:ea typeface="Segoe UI" pitchFamily="34" charset="0"/>
              <a:cs typeface="Segoe UI" pitchFamily="34" charset="0"/>
            </a:endParaRPr>
          </a:p>
        </p:txBody>
      </p:sp>
      <p:sp>
        <p:nvSpPr>
          <p:cNvPr id="14" name="TextBox 13">
            <a:extLst>
              <a:ext uri="{FF2B5EF4-FFF2-40B4-BE49-F238E27FC236}">
                <a16:creationId xmlns:a16="http://schemas.microsoft.com/office/drawing/2014/main" id="{441368CB-0F3A-B5B8-14E1-C557CE23BECB}"/>
              </a:ext>
            </a:extLst>
          </p:cNvPr>
          <p:cNvSpPr txBox="1"/>
          <p:nvPr/>
        </p:nvSpPr>
        <p:spPr>
          <a:xfrm>
            <a:off x="4354577" y="4038283"/>
            <a:ext cx="4245586"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srgbClr val="8DC8E8"/>
                </a:solidFill>
                <a:effectLst/>
                <a:uLnTx/>
                <a:uFillTx/>
                <a:latin typeface="Segoe UI"/>
                <a:ea typeface="+mn-ea"/>
                <a:cs typeface="+mn-cs"/>
              </a:rPr>
              <a:t>Feature cohorts</a:t>
            </a:r>
            <a:r>
              <a:rPr kumimoji="0" lang="en-GB" sz="2000" b="0" i="0" u="none" strike="noStrike" kern="1200" cap="none" spc="0" normalizeH="0" baseline="0" noProof="0" dirty="0">
                <a:ln>
                  <a:noFill/>
                </a:ln>
                <a:solidFill>
                  <a:srgbClr val="FFFFFF"/>
                </a:solidFill>
                <a:effectLst/>
                <a:uLnTx/>
                <a:uFillTx/>
                <a:latin typeface="Segoe UI"/>
                <a:ea typeface="+mn-ea"/>
                <a:cs typeface="+mn-cs"/>
              </a:rPr>
              <a:t>: Gender, </a:t>
            </a:r>
            <a:r>
              <a:rPr kumimoji="0" lang="en-GB" sz="2000" b="0" i="0" u="none" strike="noStrike" kern="1200" cap="none" spc="0" normalizeH="0" baseline="0" noProof="0" dirty="0" err="1">
                <a:ln>
                  <a:noFill/>
                </a:ln>
                <a:solidFill>
                  <a:srgbClr val="FFFFFF"/>
                </a:solidFill>
                <a:effectLst/>
                <a:uLnTx/>
                <a:uFillTx/>
                <a:latin typeface="Segoe UI"/>
                <a:ea typeface="+mn-ea"/>
                <a:cs typeface="+mn-cs"/>
              </a:rPr>
              <a:t>Loan_Tenure</a:t>
            </a:r>
            <a:endParaRPr kumimoji="0" lang="en-SE" sz="2000" b="0" i="0" u="none" strike="noStrike" kern="1200" cap="none" spc="0" normalizeH="0" baseline="0" noProof="0" dirty="0" err="1">
              <a:ln>
                <a:noFill/>
              </a:ln>
              <a:solidFill>
                <a:srgbClr val="FFFFFF"/>
              </a:solidFill>
              <a:effectLst/>
              <a:uLnTx/>
              <a:uFillTx/>
              <a:latin typeface="Segoe UI"/>
              <a:ea typeface="+mn-ea"/>
              <a:cs typeface="+mn-cs"/>
            </a:endParaRPr>
          </a:p>
        </p:txBody>
      </p:sp>
      <p:sp>
        <p:nvSpPr>
          <p:cNvPr id="15" name="TextBox 14">
            <a:extLst>
              <a:ext uri="{FF2B5EF4-FFF2-40B4-BE49-F238E27FC236}">
                <a16:creationId xmlns:a16="http://schemas.microsoft.com/office/drawing/2014/main" id="{330F8410-1DDC-D5B5-1653-CA8A733AE208}"/>
              </a:ext>
            </a:extLst>
          </p:cNvPr>
          <p:cNvSpPr txBox="1"/>
          <p:nvPr/>
        </p:nvSpPr>
        <p:spPr>
          <a:xfrm>
            <a:off x="5178603" y="552690"/>
            <a:ext cx="1911742"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srgbClr val="8DC8E8"/>
                </a:solidFill>
                <a:effectLst/>
                <a:uLnTx/>
                <a:uFillTx/>
                <a:latin typeface="Segoe UI"/>
                <a:ea typeface="+mn-ea"/>
                <a:cs typeface="+mn-cs"/>
              </a:rPr>
              <a:t>Dataset cohorts </a:t>
            </a:r>
            <a:endParaRPr kumimoji="0" lang="en-SE" sz="2000" b="0" i="0" u="none" strike="noStrike" kern="1200" cap="none" spc="0" normalizeH="0" baseline="0" noProof="0" dirty="0" err="1">
              <a:ln>
                <a:noFill/>
              </a:ln>
              <a:solidFill>
                <a:srgbClr val="FFFFFF"/>
              </a:solidFill>
              <a:effectLst/>
              <a:uLnTx/>
              <a:uFillTx/>
              <a:latin typeface="Segoe UI"/>
              <a:ea typeface="+mn-ea"/>
              <a:cs typeface="+mn-cs"/>
            </a:endParaRPr>
          </a:p>
        </p:txBody>
      </p:sp>
      <p:sp>
        <p:nvSpPr>
          <p:cNvPr id="16" name="Arrow: Left 15">
            <a:extLst>
              <a:ext uri="{FF2B5EF4-FFF2-40B4-BE49-F238E27FC236}">
                <a16:creationId xmlns:a16="http://schemas.microsoft.com/office/drawing/2014/main" id="{B061BB3C-4A07-2DAB-0D47-217EE3A1C721}"/>
              </a:ext>
            </a:extLst>
          </p:cNvPr>
          <p:cNvSpPr/>
          <p:nvPr/>
        </p:nvSpPr>
        <p:spPr bwMode="auto">
          <a:xfrm flipH="1">
            <a:off x="7119494" y="404163"/>
            <a:ext cx="2799952" cy="671601"/>
          </a:xfrm>
          <a:prstGeom prst="lef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SE" sz="2000" b="0" i="0" u="none" strike="noStrike" kern="1200" cap="none" spc="0" normalizeH="0" baseline="0" noProof="0" dirty="0" err="1">
              <a:ln>
                <a:noFill/>
              </a:ln>
              <a:solidFill>
                <a:srgbClr val="000000"/>
              </a:solidFill>
              <a:effectLst/>
              <a:uLnTx/>
              <a:uFillTx/>
              <a:latin typeface="Segoe UI"/>
              <a:ea typeface="Segoe UI" pitchFamily="34" charset="0"/>
              <a:cs typeface="Segoe UI" pitchFamily="34" charset="0"/>
            </a:endParaRPr>
          </a:p>
        </p:txBody>
      </p:sp>
      <mc:AlternateContent xmlns:mc="http://schemas.openxmlformats.org/markup-compatibility/2006" xmlns:p14="http://schemas.microsoft.com/office/powerpoint/2010/main">
        <mc:Choice Requires="p14">
          <p:contentPart p14:bwMode="auto" r:id="rId6">
            <p14:nvContentPartPr>
              <p14:cNvPr id="17" name="Ink 16">
                <a:extLst>
                  <a:ext uri="{FF2B5EF4-FFF2-40B4-BE49-F238E27FC236}">
                    <a16:creationId xmlns:a16="http://schemas.microsoft.com/office/drawing/2014/main" id="{0CCDA494-A3F7-F671-9911-0F1AD2ECBC7E}"/>
                  </a:ext>
                </a:extLst>
              </p14:cNvPr>
              <p14:cNvContentPartPr/>
              <p14:nvPr/>
            </p14:nvContentPartPr>
            <p14:xfrm>
              <a:off x="10343711" y="4903172"/>
              <a:ext cx="432000" cy="130680"/>
            </p14:xfrm>
          </p:contentPart>
        </mc:Choice>
        <mc:Fallback xmlns="">
          <p:pic>
            <p:nvPicPr>
              <p:cNvPr id="17" name="Ink 16">
                <a:extLst>
                  <a:ext uri="{FF2B5EF4-FFF2-40B4-BE49-F238E27FC236}">
                    <a16:creationId xmlns:a16="http://schemas.microsoft.com/office/drawing/2014/main" id="{0CCDA494-A3F7-F671-9911-0F1AD2ECBC7E}"/>
                  </a:ext>
                </a:extLst>
              </p:cNvPr>
              <p:cNvPicPr/>
              <p:nvPr/>
            </p:nvPicPr>
            <p:blipFill>
              <a:blip r:embed="rId7"/>
              <a:stretch>
                <a:fillRect/>
              </a:stretch>
            </p:blipFill>
            <p:spPr>
              <a:xfrm>
                <a:off x="10335071" y="4894172"/>
                <a:ext cx="449640" cy="1483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8" name="Ink 17">
                <a:extLst>
                  <a:ext uri="{FF2B5EF4-FFF2-40B4-BE49-F238E27FC236}">
                    <a16:creationId xmlns:a16="http://schemas.microsoft.com/office/drawing/2014/main" id="{71883126-9ED6-DEB1-F3B7-F24BCE0FDAC4}"/>
                  </a:ext>
                </a:extLst>
              </p14:cNvPr>
              <p14:cNvContentPartPr/>
              <p14:nvPr/>
            </p14:nvContentPartPr>
            <p14:xfrm>
              <a:off x="9334991" y="4723892"/>
              <a:ext cx="284040" cy="141120"/>
            </p14:xfrm>
          </p:contentPart>
        </mc:Choice>
        <mc:Fallback xmlns="">
          <p:pic>
            <p:nvPicPr>
              <p:cNvPr id="18" name="Ink 17">
                <a:extLst>
                  <a:ext uri="{FF2B5EF4-FFF2-40B4-BE49-F238E27FC236}">
                    <a16:creationId xmlns:a16="http://schemas.microsoft.com/office/drawing/2014/main" id="{71883126-9ED6-DEB1-F3B7-F24BCE0FDAC4}"/>
                  </a:ext>
                </a:extLst>
              </p:cNvPr>
              <p:cNvPicPr/>
              <p:nvPr/>
            </p:nvPicPr>
            <p:blipFill>
              <a:blip r:embed="rId9"/>
              <a:stretch>
                <a:fillRect/>
              </a:stretch>
            </p:blipFill>
            <p:spPr>
              <a:xfrm>
                <a:off x="9326351" y="4714892"/>
                <a:ext cx="301680" cy="1587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9" name="Ink 18">
                <a:extLst>
                  <a:ext uri="{FF2B5EF4-FFF2-40B4-BE49-F238E27FC236}">
                    <a16:creationId xmlns:a16="http://schemas.microsoft.com/office/drawing/2014/main" id="{42C82262-05F4-BD1D-B7B6-EF2F9F27B6B7}"/>
                  </a:ext>
                </a:extLst>
              </p14:cNvPr>
              <p14:cNvContentPartPr/>
              <p14:nvPr/>
            </p14:nvContentPartPr>
            <p14:xfrm>
              <a:off x="8278751" y="4929812"/>
              <a:ext cx="328320" cy="140040"/>
            </p14:xfrm>
          </p:contentPart>
        </mc:Choice>
        <mc:Fallback xmlns="">
          <p:pic>
            <p:nvPicPr>
              <p:cNvPr id="19" name="Ink 18">
                <a:extLst>
                  <a:ext uri="{FF2B5EF4-FFF2-40B4-BE49-F238E27FC236}">
                    <a16:creationId xmlns:a16="http://schemas.microsoft.com/office/drawing/2014/main" id="{42C82262-05F4-BD1D-B7B6-EF2F9F27B6B7}"/>
                  </a:ext>
                </a:extLst>
              </p:cNvPr>
              <p:cNvPicPr/>
              <p:nvPr/>
            </p:nvPicPr>
            <p:blipFill>
              <a:blip r:embed="rId11"/>
              <a:stretch>
                <a:fillRect/>
              </a:stretch>
            </p:blipFill>
            <p:spPr>
              <a:xfrm>
                <a:off x="8269751" y="4920812"/>
                <a:ext cx="345960" cy="1576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0" name="Ink 19">
                <a:extLst>
                  <a:ext uri="{FF2B5EF4-FFF2-40B4-BE49-F238E27FC236}">
                    <a16:creationId xmlns:a16="http://schemas.microsoft.com/office/drawing/2014/main" id="{3D43B5F7-9A80-4926-5778-8EBEB1025799}"/>
                  </a:ext>
                </a:extLst>
              </p14:cNvPr>
              <p14:cNvContentPartPr/>
              <p14:nvPr/>
            </p14:nvContentPartPr>
            <p14:xfrm>
              <a:off x="4903391" y="6131492"/>
              <a:ext cx="272160" cy="360"/>
            </p14:xfrm>
          </p:contentPart>
        </mc:Choice>
        <mc:Fallback xmlns="">
          <p:pic>
            <p:nvPicPr>
              <p:cNvPr id="20" name="Ink 19">
                <a:extLst>
                  <a:ext uri="{FF2B5EF4-FFF2-40B4-BE49-F238E27FC236}">
                    <a16:creationId xmlns:a16="http://schemas.microsoft.com/office/drawing/2014/main" id="{3D43B5F7-9A80-4926-5778-8EBEB1025799}"/>
                  </a:ext>
                </a:extLst>
              </p:cNvPr>
              <p:cNvPicPr/>
              <p:nvPr/>
            </p:nvPicPr>
            <p:blipFill>
              <a:blip r:embed="rId13"/>
              <a:stretch>
                <a:fillRect/>
              </a:stretch>
            </p:blipFill>
            <p:spPr>
              <a:xfrm>
                <a:off x="4894751" y="6122852"/>
                <a:ext cx="289800" cy="18000"/>
              </a:xfrm>
              <a:prstGeom prst="rect">
                <a:avLst/>
              </a:prstGeom>
            </p:spPr>
          </p:pic>
        </mc:Fallback>
      </mc:AlternateContent>
      <p:sp>
        <p:nvSpPr>
          <p:cNvPr id="21" name="TextBox 20">
            <a:extLst>
              <a:ext uri="{FF2B5EF4-FFF2-40B4-BE49-F238E27FC236}">
                <a16:creationId xmlns:a16="http://schemas.microsoft.com/office/drawing/2014/main" id="{BAA88C96-20FA-EAFE-662A-D7C49911C892}"/>
              </a:ext>
            </a:extLst>
          </p:cNvPr>
          <p:cNvSpPr txBox="1"/>
          <p:nvPr/>
        </p:nvSpPr>
        <p:spPr>
          <a:xfrm>
            <a:off x="7315834" y="524484"/>
            <a:ext cx="2028632"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srgbClr val="FFFFFF"/>
                </a:solidFill>
                <a:effectLst/>
                <a:uLnTx/>
                <a:uFillTx/>
                <a:latin typeface="Segoe UI"/>
                <a:ea typeface="+mn-ea"/>
                <a:cs typeface="+mn-cs"/>
              </a:rPr>
              <a:t>Temporary cohort</a:t>
            </a:r>
            <a:endParaRPr kumimoji="0" lang="en-SE" sz="2000" b="0" i="0" u="none" strike="noStrike" kern="1200" cap="none" spc="0" normalizeH="0" baseline="0" noProof="0" dirty="0" err="1">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18082173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42" presetClass="path" presetSubtype="0" decel="100000" fill="hold" grpId="1" nodeType="withEffect">
                                  <p:stCondLst>
                                    <p:cond delay="0"/>
                                  </p:stCondLst>
                                  <p:childTnLst>
                                    <p:animMotion origin="layout" path="M 5E-6 3.7037E-6 L 5E-6 0.01967 " pathEditMode="relative" rAng="0" ptsTypes="AA">
                                      <p:cBhvr>
                                        <p:cTn id="12" dur="500" spd="-100000" fill="hold"/>
                                        <p:tgtEl>
                                          <p:spTgt spid="8"/>
                                        </p:tgtEl>
                                        <p:attrNameLst>
                                          <p:attrName>ppt_x</p:attrName>
                                          <p:attrName>ppt_y</p:attrName>
                                        </p:attrNameLst>
                                      </p:cBhvr>
                                      <p:rCtr x="0" y="972"/>
                                    </p:animMotion>
                                  </p:childTnLst>
                                </p:cTn>
                              </p:par>
                              <p:par>
                                <p:cTn id="13" presetID="10"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par>
                                <p:cTn id="19" presetID="42" presetClass="path" presetSubtype="0" decel="100000" fill="hold" grpId="1" nodeType="withEffect">
                                  <p:stCondLst>
                                    <p:cond delay="0"/>
                                  </p:stCondLst>
                                  <p:childTnLst>
                                    <p:animMotion origin="layout" path="M 2.29167E-6 3.7037E-6 L 2.29167E-6 0.01967 " pathEditMode="relative" rAng="0" ptsTypes="AA">
                                      <p:cBhvr>
                                        <p:cTn id="20" dur="500" spd="-100000" fill="hold"/>
                                        <p:tgtEl>
                                          <p:spTgt spid="9"/>
                                        </p:tgtEl>
                                        <p:attrNameLst>
                                          <p:attrName>ppt_x</p:attrName>
                                          <p:attrName>ppt_y</p:attrName>
                                        </p:attrNameLst>
                                      </p:cBhvr>
                                      <p:rCtr x="0" y="97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8" grpId="1"/>
      <p:bldP spid="9" grpId="0" animBg="1"/>
      <p:bldP spid="9" grpId="1" animBg="1"/>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11111"/>
        </a:solidFill>
        <a:effectLst/>
      </p:bgPr>
    </p:bg>
    <p:spTree>
      <p:nvGrpSpPr>
        <p:cNvPr id="1" name=""/>
        <p:cNvGrpSpPr/>
        <p:nvPr/>
      </p:nvGrpSpPr>
      <p:grpSpPr>
        <a:xfrm>
          <a:off x="0" y="0"/>
          <a:ext cx="0" cy="0"/>
          <a:chOff x="0" y="0"/>
          <a:chExt cx="0" cy="0"/>
        </a:xfrm>
      </p:grpSpPr>
      <p:sp>
        <p:nvSpPr>
          <p:cNvPr id="7" name="Title 14">
            <a:extLst>
              <a:ext uri="{FF2B5EF4-FFF2-40B4-BE49-F238E27FC236}">
                <a16:creationId xmlns:a16="http://schemas.microsoft.com/office/drawing/2014/main" id="{D5BE723E-B9F1-D155-F6A5-CDB8DCAB3433}"/>
              </a:ext>
            </a:extLst>
          </p:cNvPr>
          <p:cNvSpPr txBox="1">
            <a:spLocks noGrp="1"/>
          </p:cNvSpPr>
          <p:nvPr>
            <p:ph type="title" idx="4294967295"/>
          </p:nvPr>
        </p:nvSpPr>
        <p:spPr>
          <a:xfrm>
            <a:off x="286990" y="2800348"/>
            <a:ext cx="4586324" cy="609398"/>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797999" rtl="0" eaLnBrk="1" fontAlgn="base" latinLnBrk="0" hangingPunct="1">
              <a:lnSpc>
                <a:spcPct val="90000"/>
              </a:lnSpc>
              <a:spcBef>
                <a:spcPct val="0"/>
              </a:spcBef>
              <a:spcAft>
                <a:spcPct val="0"/>
              </a:spcAft>
              <a:buClrTx/>
              <a:buSzTx/>
              <a:buFontTx/>
              <a:buNone/>
              <a:tabLst>
                <a:tab pos="920876" algn="l"/>
              </a:tabLst>
              <a:defRPr/>
            </a:pPr>
            <a:r>
              <a:rPr kumimoji="0" lang="en-CA" sz="4400" b="0" i="0" u="none" strike="noStrike" kern="1200" cap="none" spc="-50" normalizeH="0" baseline="0" noProof="0" dirty="0">
                <a:ln w="3175">
                  <a:noFill/>
                </a:ln>
                <a:gradFill flip="none" rotWithShape="1">
                  <a:gsLst>
                    <a:gs pos="12000">
                      <a:srgbClr val="FFFFFF"/>
                    </a:gs>
                    <a:gs pos="100000">
                      <a:srgbClr val="FFFFFF"/>
                    </a:gs>
                  </a:gsLst>
                  <a:lin ang="18900000" scaled="1"/>
                  <a:tileRect/>
                </a:gradFill>
                <a:effectLst/>
                <a:uLnTx/>
                <a:uFillTx/>
                <a:latin typeface="Segoe UI Semibold"/>
                <a:ea typeface="+mn-ea"/>
                <a:cs typeface="Segoe UI" pitchFamily="34" charset="0"/>
              </a:rPr>
              <a:t>Model overview</a:t>
            </a:r>
          </a:p>
        </p:txBody>
      </p:sp>
      <p:sp>
        <p:nvSpPr>
          <p:cNvPr id="8" name="Title 14">
            <a:extLst>
              <a:ext uri="{FF2B5EF4-FFF2-40B4-BE49-F238E27FC236}">
                <a16:creationId xmlns:a16="http://schemas.microsoft.com/office/drawing/2014/main" id="{C0A4E990-41BD-AD61-51B7-B51F91BA3F52}"/>
              </a:ext>
            </a:extLst>
          </p:cNvPr>
          <p:cNvSpPr txBox="1">
            <a:spLocks/>
          </p:cNvSpPr>
          <p:nvPr/>
        </p:nvSpPr>
        <p:spPr>
          <a:xfrm>
            <a:off x="679506" y="3418711"/>
            <a:ext cx="3898541" cy="997196"/>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797999" rtl="0" eaLnBrk="1" fontAlgn="base" latinLnBrk="0" hangingPunct="1">
              <a:lnSpc>
                <a:spcPct val="90000"/>
              </a:lnSpc>
              <a:spcBef>
                <a:spcPct val="0"/>
              </a:spcBef>
              <a:spcAft>
                <a:spcPct val="0"/>
              </a:spcAft>
              <a:buClrTx/>
              <a:buSzTx/>
              <a:buFontTx/>
              <a:buNone/>
              <a:tabLst>
                <a:tab pos="920876" algn="l"/>
              </a:tabLst>
              <a:defRPr/>
            </a:pPr>
            <a:r>
              <a:rPr kumimoji="0" lang="en-CA" sz="3600" b="0" i="0" u="none" strike="noStrike" kern="1200" cap="none" spc="-50" normalizeH="0" baseline="0" noProof="0" dirty="0">
                <a:ln>
                  <a:noFill/>
                </a:ln>
                <a:gradFill>
                  <a:gsLst>
                    <a:gs pos="25000">
                      <a:srgbClr val="8DC8E8"/>
                    </a:gs>
                    <a:gs pos="75000">
                      <a:srgbClr val="CD98CF"/>
                    </a:gs>
                  </a:gsLst>
                  <a:lin ang="2700000" scaled="0"/>
                </a:gradFill>
                <a:effectLst/>
                <a:uLnTx/>
                <a:uFillTx/>
                <a:latin typeface="Segoe UI Semibold"/>
                <a:ea typeface="+mn-ea"/>
                <a:cs typeface="Segoe UI Semibold" panose="020B0702040204020203" pitchFamily="34" charset="0"/>
              </a:rPr>
              <a:t>Probability distribution</a:t>
            </a:r>
          </a:p>
        </p:txBody>
      </p:sp>
      <p:cxnSp>
        <p:nvCxnSpPr>
          <p:cNvPr id="4" name="Straight Connector 3">
            <a:extLst>
              <a:ext uri="{FF2B5EF4-FFF2-40B4-BE49-F238E27FC236}">
                <a16:creationId xmlns:a16="http://schemas.microsoft.com/office/drawing/2014/main" id="{CED20E78-BC9D-8866-AD58-076F3B4C586A}"/>
              </a:ext>
              <a:ext uri="{C183D7F6-B498-43B3-948B-1728B52AA6E4}">
                <adec:decorative xmlns:adec="http://schemas.microsoft.com/office/drawing/2017/decorative" val="1"/>
              </a:ext>
            </a:extLst>
          </p:cNvPr>
          <p:cNvCxnSpPr>
            <a:cxnSpLocks/>
          </p:cNvCxnSpPr>
          <p:nvPr/>
        </p:nvCxnSpPr>
        <p:spPr>
          <a:xfrm>
            <a:off x="4313140" y="1162160"/>
            <a:ext cx="0" cy="4320000"/>
          </a:xfrm>
          <a:prstGeom prst="line">
            <a:avLst/>
          </a:prstGeom>
          <a:noFill/>
          <a:ln w="12700" cap="rnd" cmpd="sng" algn="ctr">
            <a:solidFill>
              <a:srgbClr val="3A4953"/>
            </a:solidFill>
            <a:prstDash val="solid"/>
            <a:headEnd type="none" w="lg" len="med"/>
            <a:tailEnd type="none" w="lg" len="med"/>
          </a:ln>
          <a:effectLst/>
        </p:spPr>
      </p:cxnSp>
      <p:sp>
        <p:nvSpPr>
          <p:cNvPr id="9" name="Title 14">
            <a:extLst>
              <a:ext uri="{FF2B5EF4-FFF2-40B4-BE49-F238E27FC236}">
                <a16:creationId xmlns:a16="http://schemas.microsoft.com/office/drawing/2014/main" id="{9F48150F-63A2-DE35-3BB6-38344C6049B5}"/>
              </a:ext>
            </a:extLst>
          </p:cNvPr>
          <p:cNvSpPr txBox="1">
            <a:spLocks/>
          </p:cNvSpPr>
          <p:nvPr/>
        </p:nvSpPr>
        <p:spPr>
          <a:xfrm>
            <a:off x="0" y="410303"/>
            <a:ext cx="5160304" cy="387798"/>
          </a:xfrm>
          <a:prstGeom prst="rect">
            <a:avLst/>
          </a:prstGeom>
          <a:solidFill>
            <a:schemeClr val="accent3"/>
          </a:solid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797999" rtl="0" eaLnBrk="1" fontAlgn="base" latinLnBrk="0" hangingPunct="1">
              <a:lnSpc>
                <a:spcPct val="90000"/>
              </a:lnSpc>
              <a:spcBef>
                <a:spcPct val="0"/>
              </a:spcBef>
              <a:spcAft>
                <a:spcPct val="0"/>
              </a:spcAft>
              <a:buClrTx/>
              <a:buSzTx/>
              <a:buFontTx/>
              <a:buNone/>
              <a:tabLst>
                <a:tab pos="920876" algn="l"/>
              </a:tabLst>
              <a:defRPr/>
            </a:pPr>
            <a:r>
              <a:rPr kumimoji="0" lang="en-CA" sz="2800" b="0" i="0" u="none" strike="noStrike" kern="1200" cap="none" spc="-50" normalizeH="0" baseline="0" noProof="0" dirty="0">
                <a:ln>
                  <a:noFill/>
                </a:ln>
                <a:solidFill>
                  <a:srgbClr val="FFFFFF"/>
                </a:solidFill>
                <a:effectLst/>
                <a:uLnTx/>
                <a:uFillTx/>
                <a:latin typeface="Segoe UI Semibold"/>
                <a:ea typeface="+mn-ea"/>
                <a:cs typeface="Segoe UI Semibold" panose="020B0702040204020203" pitchFamily="34" charset="0"/>
              </a:rPr>
              <a:t>Scenario 1: RAI Dashboard (ML)</a:t>
            </a:r>
          </a:p>
        </p:txBody>
      </p:sp>
      <p:sp>
        <p:nvSpPr>
          <p:cNvPr id="14" name="TextBox 13">
            <a:extLst>
              <a:ext uri="{FF2B5EF4-FFF2-40B4-BE49-F238E27FC236}">
                <a16:creationId xmlns:a16="http://schemas.microsoft.com/office/drawing/2014/main" id="{441368CB-0F3A-B5B8-14E1-C557CE23BECB}"/>
              </a:ext>
            </a:extLst>
          </p:cNvPr>
          <p:cNvSpPr txBox="1"/>
          <p:nvPr/>
        </p:nvSpPr>
        <p:spPr>
          <a:xfrm>
            <a:off x="4385076" y="886093"/>
            <a:ext cx="7180492" cy="615553"/>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srgbClr val="8DC8E8"/>
                </a:solidFill>
                <a:effectLst/>
                <a:uLnTx/>
                <a:uFillTx/>
                <a:latin typeface="Segoe UI"/>
                <a:ea typeface="+mn-ea"/>
                <a:cs typeface="+mn-cs"/>
              </a:rPr>
              <a:t>Men who repay loan quickly, has a high chance to get approved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srgbClr val="8DC8E8"/>
                </a:solidFill>
                <a:effectLst/>
                <a:uLnTx/>
                <a:uFillTx/>
                <a:latin typeface="Segoe UI"/>
                <a:ea typeface="+mn-ea"/>
                <a:cs typeface="+mn-cs"/>
              </a:rPr>
              <a:t>Women, with slow repayment history, low chance.</a:t>
            </a:r>
            <a:endParaRPr kumimoji="0" lang="en-SE" sz="2000" b="0" i="0" u="none" strike="noStrike" kern="1200" cap="none" spc="0" normalizeH="0" baseline="0" noProof="0" dirty="0" err="1">
              <a:ln>
                <a:noFill/>
              </a:ln>
              <a:solidFill>
                <a:srgbClr val="FFFFFF"/>
              </a:solidFill>
              <a:effectLst/>
              <a:uLnTx/>
              <a:uFillTx/>
              <a:latin typeface="Segoe UI"/>
              <a:ea typeface="+mn-ea"/>
              <a:cs typeface="+mn-cs"/>
            </a:endParaRPr>
          </a:p>
        </p:txBody>
      </p:sp>
      <p:pic>
        <p:nvPicPr>
          <p:cNvPr id="6" name="Picture 5">
            <a:extLst>
              <a:ext uri="{FF2B5EF4-FFF2-40B4-BE49-F238E27FC236}">
                <a16:creationId xmlns:a16="http://schemas.microsoft.com/office/drawing/2014/main" id="{5A5CBF5B-0EEF-D968-17AE-220B1250FE8C}"/>
              </a:ext>
            </a:extLst>
          </p:cNvPr>
          <p:cNvPicPr>
            <a:picLocks noChangeAspect="1"/>
          </p:cNvPicPr>
          <p:nvPr/>
        </p:nvPicPr>
        <p:blipFill>
          <a:blip r:embed="rId3"/>
          <a:stretch>
            <a:fillRect/>
          </a:stretch>
        </p:blipFill>
        <p:spPr>
          <a:xfrm>
            <a:off x="4385076" y="1510611"/>
            <a:ext cx="7582585" cy="2215876"/>
          </a:xfrm>
          <a:prstGeom prst="rect">
            <a:avLst/>
          </a:prstGeom>
        </p:spPr>
      </p:pic>
      <p:pic>
        <p:nvPicPr>
          <p:cNvPr id="21" name="Picture 20">
            <a:extLst>
              <a:ext uri="{FF2B5EF4-FFF2-40B4-BE49-F238E27FC236}">
                <a16:creationId xmlns:a16="http://schemas.microsoft.com/office/drawing/2014/main" id="{FEC7702A-F49C-FA90-6991-724B9995D02C}"/>
              </a:ext>
            </a:extLst>
          </p:cNvPr>
          <p:cNvPicPr>
            <a:picLocks noChangeAspect="1"/>
          </p:cNvPicPr>
          <p:nvPr/>
        </p:nvPicPr>
        <p:blipFill>
          <a:blip r:embed="rId4"/>
          <a:stretch>
            <a:fillRect/>
          </a:stretch>
        </p:blipFill>
        <p:spPr>
          <a:xfrm>
            <a:off x="8604197" y="3958494"/>
            <a:ext cx="4650091" cy="2739588"/>
          </a:xfrm>
          <a:prstGeom prst="rect">
            <a:avLst/>
          </a:prstGeom>
        </p:spPr>
      </p:pic>
      <p:pic>
        <p:nvPicPr>
          <p:cNvPr id="23" name="Picture 22">
            <a:extLst>
              <a:ext uri="{FF2B5EF4-FFF2-40B4-BE49-F238E27FC236}">
                <a16:creationId xmlns:a16="http://schemas.microsoft.com/office/drawing/2014/main" id="{5DAECB09-2747-5141-B2C6-7BFD0C1B05B2}"/>
              </a:ext>
            </a:extLst>
          </p:cNvPr>
          <p:cNvPicPr>
            <a:picLocks noChangeAspect="1"/>
          </p:cNvPicPr>
          <p:nvPr/>
        </p:nvPicPr>
        <p:blipFill>
          <a:blip r:embed="rId5"/>
          <a:stretch>
            <a:fillRect/>
          </a:stretch>
        </p:blipFill>
        <p:spPr>
          <a:xfrm>
            <a:off x="4385076" y="3958494"/>
            <a:ext cx="4095536" cy="2790482"/>
          </a:xfrm>
          <a:prstGeom prst="rect">
            <a:avLst/>
          </a:prstGeom>
        </p:spPr>
      </p:pic>
    </p:spTree>
    <p:extLst>
      <p:ext uri="{BB962C8B-B14F-4D97-AF65-F5344CB8AC3E}">
        <p14:creationId xmlns:p14="http://schemas.microsoft.com/office/powerpoint/2010/main" val="4045213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42" presetClass="path" presetSubtype="0" decel="100000" fill="hold" grpId="1" nodeType="withEffect">
                                  <p:stCondLst>
                                    <p:cond delay="0"/>
                                  </p:stCondLst>
                                  <p:childTnLst>
                                    <p:animMotion origin="layout" path="M 5E-6 3.7037E-6 L 5E-6 0.01967 " pathEditMode="relative" rAng="0" ptsTypes="AA">
                                      <p:cBhvr>
                                        <p:cTn id="12" dur="500" spd="-100000" fill="hold"/>
                                        <p:tgtEl>
                                          <p:spTgt spid="8"/>
                                        </p:tgtEl>
                                        <p:attrNameLst>
                                          <p:attrName>ppt_x</p:attrName>
                                          <p:attrName>ppt_y</p:attrName>
                                        </p:attrNameLst>
                                      </p:cBhvr>
                                      <p:rCtr x="0" y="972"/>
                                    </p:animMotion>
                                  </p:childTnLst>
                                </p:cTn>
                              </p:par>
                              <p:par>
                                <p:cTn id="13" presetID="10"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par>
                                <p:cTn id="19" presetID="42" presetClass="path" presetSubtype="0" decel="100000" fill="hold" grpId="1" nodeType="withEffect">
                                  <p:stCondLst>
                                    <p:cond delay="0"/>
                                  </p:stCondLst>
                                  <p:childTnLst>
                                    <p:animMotion origin="layout" path="M 2.29167E-6 3.7037E-6 L 2.29167E-6 0.01967 " pathEditMode="relative" rAng="0" ptsTypes="AA">
                                      <p:cBhvr>
                                        <p:cTn id="20" dur="500" spd="-100000" fill="hold"/>
                                        <p:tgtEl>
                                          <p:spTgt spid="9"/>
                                        </p:tgtEl>
                                        <p:attrNameLst>
                                          <p:attrName>ppt_x</p:attrName>
                                          <p:attrName>ppt_y</p:attrName>
                                        </p:attrNameLst>
                                      </p:cBhvr>
                                      <p:rCtr x="0" y="97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8" grpId="1"/>
      <p:bldP spid="9" grpId="0" animBg="1"/>
      <p:bldP spid="9" grpId="1" animBg="1"/>
    </p:bldLst>
  </p:timing>
</p:sld>
</file>

<file path=ppt/theme/theme1.xml><?xml version="1.0" encoding="utf-8"?>
<a:theme xmlns:a="http://schemas.openxmlformats.org/drawingml/2006/main" name="2_Black Template">
  <a:themeElements>
    <a:clrScheme name="Custom 47">
      <a:dk1>
        <a:srgbClr val="000000"/>
      </a:dk1>
      <a:lt1>
        <a:srgbClr val="FFFFFF"/>
      </a:lt1>
      <a:dk2>
        <a:srgbClr val="243A5E"/>
      </a:dk2>
      <a:lt2>
        <a:srgbClr val="E6E6E6"/>
      </a:lt2>
      <a:accent1>
        <a:srgbClr val="8DC8E8"/>
      </a:accent1>
      <a:accent2>
        <a:srgbClr val="0078D4"/>
      </a:accent2>
      <a:accent3>
        <a:srgbClr val="8661C5"/>
      </a:accent3>
      <a:accent4>
        <a:srgbClr val="89DCD2"/>
      </a:accent4>
      <a:accent5>
        <a:srgbClr val="49C5B1"/>
      </a:accent5>
      <a:accent6>
        <a:srgbClr val="B1B3B3"/>
      </a:accent6>
      <a:hlink>
        <a:srgbClr val="8DC8E8"/>
      </a:hlink>
      <a:folHlink>
        <a:srgbClr val="8DC8E8"/>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CIO_Connections_16-9_Template" id="{6C8FA419-2AAC-A34A-97C0-3DCAB34170DC}" vid="{0D390DF1-26D7-B749-9D7B-A332EB6ADBBD}"/>
    </a:ext>
  </a:extLst>
</a:theme>
</file>

<file path=ppt/theme/theme2.xml><?xml version="1.0" encoding="utf-8"?>
<a:theme xmlns:a="http://schemas.openxmlformats.org/drawingml/2006/main" name="1_Black Template">
  <a:themeElements>
    <a:clrScheme name="Custom 47">
      <a:dk1>
        <a:srgbClr val="000000"/>
      </a:dk1>
      <a:lt1>
        <a:srgbClr val="FFFFFF"/>
      </a:lt1>
      <a:dk2>
        <a:srgbClr val="243A5E"/>
      </a:dk2>
      <a:lt2>
        <a:srgbClr val="E6E6E6"/>
      </a:lt2>
      <a:accent1>
        <a:srgbClr val="8DC8E8"/>
      </a:accent1>
      <a:accent2>
        <a:srgbClr val="0078D4"/>
      </a:accent2>
      <a:accent3>
        <a:srgbClr val="8661C5"/>
      </a:accent3>
      <a:accent4>
        <a:srgbClr val="89DCD2"/>
      </a:accent4>
      <a:accent5>
        <a:srgbClr val="49C5B1"/>
      </a:accent5>
      <a:accent6>
        <a:srgbClr val="B1B3B3"/>
      </a:accent6>
      <a:hlink>
        <a:srgbClr val="8DC8E8"/>
      </a:hlink>
      <a:folHlink>
        <a:srgbClr val="8DC8E8"/>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CIO_Connections_16-9_Template" id="{6C8FA419-2AAC-A34A-97C0-3DCAB34170DC}" vid="{0D390DF1-26D7-B749-9D7B-A332EB6ADBBD}"/>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Metadata/LabelInfo.xml><?xml version="1.0" encoding="utf-8"?>
<clbl:labelList xmlns:clbl="http://schemas.microsoft.com/office/2020/mipLabelMetadata">
  <clbl:label id="{87867195-f2b8-4ac2-b0b6-6bb73cb33af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otalTime>70</TotalTime>
  <Words>2921</Words>
  <Application>Microsoft Office PowerPoint</Application>
  <PresentationFormat>Widescreen</PresentationFormat>
  <Paragraphs>264</Paragraphs>
  <Slides>20</Slides>
  <Notes>19</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20</vt:i4>
      </vt:variant>
    </vt:vector>
  </HeadingPairs>
  <TitlesOfParts>
    <vt:vector size="30" baseType="lpstr">
      <vt:lpstr>-apple-system</vt:lpstr>
      <vt:lpstr>Aptos</vt:lpstr>
      <vt:lpstr>Arial</vt:lpstr>
      <vt:lpstr>Calibri</vt:lpstr>
      <vt:lpstr>Consolas</vt:lpstr>
      <vt:lpstr>Segoe UI</vt:lpstr>
      <vt:lpstr>Segoe UI Semibold</vt:lpstr>
      <vt:lpstr>Wingdings</vt:lpstr>
      <vt:lpstr>2_Black Template</vt:lpstr>
      <vt:lpstr>1_Black Template</vt:lpstr>
      <vt:lpstr>PowerPoint Presentation</vt:lpstr>
      <vt:lpstr>PowerPoint Presentation</vt:lpstr>
      <vt:lpstr>PowerPoint Presentation</vt:lpstr>
      <vt:lpstr>PowerPoint Presentation</vt:lpstr>
      <vt:lpstr>PowerPoint Presentation</vt:lpstr>
      <vt:lpstr>DEMO</vt:lpstr>
      <vt:lpstr>Global cohort</vt:lpstr>
      <vt:lpstr>Model overview</vt:lpstr>
      <vt:lpstr>Model overview</vt:lpstr>
      <vt:lpstr>Data analysis</vt:lpstr>
      <vt:lpstr>Data analysis</vt:lpstr>
      <vt:lpstr>Counterfactual</vt:lpstr>
      <vt:lpstr>Causal analysis</vt:lpstr>
      <vt:lpstr>PowerPoint Presentation</vt:lpstr>
      <vt:lpstr>DEMO</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Joakim Åström</dc:creator>
  <cp:lastModifiedBy>Joakim Åström</cp:lastModifiedBy>
  <cp:revision>1</cp:revision>
  <dcterms:created xsi:type="dcterms:W3CDTF">2024-11-15T11:53:56Z</dcterms:created>
  <dcterms:modified xsi:type="dcterms:W3CDTF">2024-11-15T13:04:26Z</dcterms:modified>
</cp:coreProperties>
</file>